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1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svg"/><Relationship Id="rId1" Type="http://schemas.openxmlformats.org/officeDocument/2006/relationships/image" Target="../media/image1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1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svg"/><Relationship Id="rId1" Type="http://schemas.openxmlformats.org/officeDocument/2006/relationships/image" Target="../media/image1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F5ED38-2324-4A44-AB55-88FAE86C0CE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E0A6A379-A27C-42DE-BEED-5056EDB7C0CF}">
      <dgm:prSet/>
      <dgm:spPr/>
      <dgm:t>
        <a:bodyPr/>
        <a:lstStyle/>
        <a:p>
          <a:pPr>
            <a:defRPr cap="all"/>
          </a:pPr>
          <a:r>
            <a:rPr lang="tr-TR"/>
            <a:t>Satış Sözleşmesi</a:t>
          </a:r>
          <a:endParaRPr lang="en-US"/>
        </a:p>
      </dgm:t>
    </dgm:pt>
    <dgm:pt modelId="{3B4A6D19-39F7-4057-B407-04EC55DED114}" type="parTrans" cxnId="{4E1F0EC9-7CEB-4D2F-9CC5-E1EB78B6EEA9}">
      <dgm:prSet/>
      <dgm:spPr/>
      <dgm:t>
        <a:bodyPr/>
        <a:lstStyle/>
        <a:p>
          <a:endParaRPr lang="en-US"/>
        </a:p>
      </dgm:t>
    </dgm:pt>
    <dgm:pt modelId="{DDAA72B6-A870-4E89-A275-AB746301905F}" type="sibTrans" cxnId="{4E1F0EC9-7CEB-4D2F-9CC5-E1EB78B6EEA9}">
      <dgm:prSet/>
      <dgm:spPr/>
      <dgm:t>
        <a:bodyPr/>
        <a:lstStyle/>
        <a:p>
          <a:endParaRPr lang="en-US"/>
        </a:p>
      </dgm:t>
    </dgm:pt>
    <dgm:pt modelId="{7404E31C-0C0A-4338-BEE6-F9D72FCFB937}">
      <dgm:prSet/>
      <dgm:spPr/>
      <dgm:t>
        <a:bodyPr/>
        <a:lstStyle/>
        <a:p>
          <a:pPr>
            <a:defRPr cap="all"/>
          </a:pPr>
          <a:r>
            <a:rPr lang="tr-TR"/>
            <a:t>Mal Değişim (Trampa) Sözleşmesi</a:t>
          </a:r>
          <a:endParaRPr lang="en-US"/>
        </a:p>
      </dgm:t>
    </dgm:pt>
    <dgm:pt modelId="{5C227890-610F-4A64-876B-1DBCD2F98CF0}" type="parTrans" cxnId="{1C89DEA5-DCC5-4378-85B3-ABB272E256ED}">
      <dgm:prSet/>
      <dgm:spPr/>
      <dgm:t>
        <a:bodyPr/>
        <a:lstStyle/>
        <a:p>
          <a:endParaRPr lang="en-US"/>
        </a:p>
      </dgm:t>
    </dgm:pt>
    <dgm:pt modelId="{C43D4CF5-E8E3-4A6F-BE68-F16145D275DE}" type="sibTrans" cxnId="{1C89DEA5-DCC5-4378-85B3-ABB272E256ED}">
      <dgm:prSet/>
      <dgm:spPr/>
      <dgm:t>
        <a:bodyPr/>
        <a:lstStyle/>
        <a:p>
          <a:endParaRPr lang="en-US"/>
        </a:p>
      </dgm:t>
    </dgm:pt>
    <dgm:pt modelId="{1920A5BD-7917-4DA6-9B59-293E87A05544}">
      <dgm:prSet/>
      <dgm:spPr/>
      <dgm:t>
        <a:bodyPr/>
        <a:lstStyle/>
        <a:p>
          <a:pPr>
            <a:defRPr cap="all"/>
          </a:pPr>
          <a:r>
            <a:rPr lang="tr-TR"/>
            <a:t>Bağışlama Sözleşmesi</a:t>
          </a:r>
          <a:endParaRPr lang="en-US"/>
        </a:p>
      </dgm:t>
    </dgm:pt>
    <dgm:pt modelId="{014CEAA2-8978-465A-B605-38338F65006D}" type="parTrans" cxnId="{4AC84B63-9C85-4661-B74A-60C63E69BA83}">
      <dgm:prSet/>
      <dgm:spPr/>
      <dgm:t>
        <a:bodyPr/>
        <a:lstStyle/>
        <a:p>
          <a:endParaRPr lang="en-US"/>
        </a:p>
      </dgm:t>
    </dgm:pt>
    <dgm:pt modelId="{995E88F8-F829-4654-9125-59CCBE25950C}" type="sibTrans" cxnId="{4AC84B63-9C85-4661-B74A-60C63E69BA83}">
      <dgm:prSet/>
      <dgm:spPr/>
      <dgm:t>
        <a:bodyPr/>
        <a:lstStyle/>
        <a:p>
          <a:endParaRPr lang="en-US"/>
        </a:p>
      </dgm:t>
    </dgm:pt>
    <dgm:pt modelId="{F78DF88A-CBAF-4354-9BBA-D5A7B126E481}" type="pres">
      <dgm:prSet presAssocID="{41F5ED38-2324-4A44-AB55-88FAE86C0CED}" presName="root" presStyleCnt="0">
        <dgm:presLayoutVars>
          <dgm:dir/>
          <dgm:resizeHandles val="exact"/>
        </dgm:presLayoutVars>
      </dgm:prSet>
      <dgm:spPr/>
    </dgm:pt>
    <dgm:pt modelId="{08D521D4-B467-4AD2-A518-80AAEE092AB2}" type="pres">
      <dgm:prSet presAssocID="{E0A6A379-A27C-42DE-BEED-5056EDB7C0CF}" presName="compNode" presStyleCnt="0"/>
      <dgm:spPr/>
    </dgm:pt>
    <dgm:pt modelId="{EEB3E5B7-1668-4F44-87B0-C2B4245488EE}" type="pres">
      <dgm:prSet presAssocID="{E0A6A379-A27C-42DE-BEED-5056EDB7C0CF}" presName="iconBgRect" presStyleLbl="bgShp" presStyleIdx="0" presStyleCnt="3"/>
      <dgm:spPr/>
    </dgm:pt>
    <dgm:pt modelId="{8BC415FE-0211-402D-9B15-E22F76BBDCA7}" type="pres">
      <dgm:prSet presAssocID="{E0A6A379-A27C-42DE-BEED-5056EDB7C0C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kalaşma"/>
        </a:ext>
      </dgm:extLst>
    </dgm:pt>
    <dgm:pt modelId="{8660CE0D-6A7B-4827-A904-1E5C3A613FF9}" type="pres">
      <dgm:prSet presAssocID="{E0A6A379-A27C-42DE-BEED-5056EDB7C0CF}" presName="spaceRect" presStyleCnt="0"/>
      <dgm:spPr/>
    </dgm:pt>
    <dgm:pt modelId="{30B7AAFC-1F4A-4E79-8C2E-CE67A18C2900}" type="pres">
      <dgm:prSet presAssocID="{E0A6A379-A27C-42DE-BEED-5056EDB7C0CF}" presName="textRect" presStyleLbl="revTx" presStyleIdx="0" presStyleCnt="3">
        <dgm:presLayoutVars>
          <dgm:chMax val="1"/>
          <dgm:chPref val="1"/>
        </dgm:presLayoutVars>
      </dgm:prSet>
      <dgm:spPr/>
    </dgm:pt>
    <dgm:pt modelId="{655FCDBC-5277-471B-A1CB-D4EB2A11A623}" type="pres">
      <dgm:prSet presAssocID="{DDAA72B6-A870-4E89-A275-AB746301905F}" presName="sibTrans" presStyleCnt="0"/>
      <dgm:spPr/>
    </dgm:pt>
    <dgm:pt modelId="{F332976E-8A0A-4432-AFFC-CD4892AD5E98}" type="pres">
      <dgm:prSet presAssocID="{7404E31C-0C0A-4338-BEE6-F9D72FCFB937}" presName="compNode" presStyleCnt="0"/>
      <dgm:spPr/>
    </dgm:pt>
    <dgm:pt modelId="{E5AF0AA7-E01E-41AB-BD97-5AC5AE6F4EE1}" type="pres">
      <dgm:prSet presAssocID="{7404E31C-0C0A-4338-BEE6-F9D72FCFB937}" presName="iconBgRect" presStyleLbl="bgShp" presStyleIdx="1" presStyleCnt="3"/>
      <dgm:spPr/>
    </dgm:pt>
    <dgm:pt modelId="{BADFBA7E-82E9-4847-954E-891465AE5FEE}" type="pres">
      <dgm:prSet presAssocID="{7404E31C-0C0A-4338-BEE6-F9D72FCFB93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şliler"/>
        </a:ext>
      </dgm:extLst>
    </dgm:pt>
    <dgm:pt modelId="{7CE4D446-53A6-4979-9591-CC8E12844BCE}" type="pres">
      <dgm:prSet presAssocID="{7404E31C-0C0A-4338-BEE6-F9D72FCFB937}" presName="spaceRect" presStyleCnt="0"/>
      <dgm:spPr/>
    </dgm:pt>
    <dgm:pt modelId="{6F8D45A9-DD40-4A85-A774-61C39DB7A31E}" type="pres">
      <dgm:prSet presAssocID="{7404E31C-0C0A-4338-BEE6-F9D72FCFB937}" presName="textRect" presStyleLbl="revTx" presStyleIdx="1" presStyleCnt="3">
        <dgm:presLayoutVars>
          <dgm:chMax val="1"/>
          <dgm:chPref val="1"/>
        </dgm:presLayoutVars>
      </dgm:prSet>
      <dgm:spPr/>
    </dgm:pt>
    <dgm:pt modelId="{31D5F57F-2B0B-4FA1-9E3F-39559B3EEF2E}" type="pres">
      <dgm:prSet presAssocID="{C43D4CF5-E8E3-4A6F-BE68-F16145D275DE}" presName="sibTrans" presStyleCnt="0"/>
      <dgm:spPr/>
    </dgm:pt>
    <dgm:pt modelId="{779672B9-89CB-4704-AE7E-2629DFDD207F}" type="pres">
      <dgm:prSet presAssocID="{1920A5BD-7917-4DA6-9B59-293E87A05544}" presName="compNode" presStyleCnt="0"/>
      <dgm:spPr/>
    </dgm:pt>
    <dgm:pt modelId="{919EE6A0-5BF2-47CA-9D25-6FB3FE3BEB79}" type="pres">
      <dgm:prSet presAssocID="{1920A5BD-7917-4DA6-9B59-293E87A05544}" presName="iconBgRect" presStyleLbl="bgShp" presStyleIdx="2" presStyleCnt="3"/>
      <dgm:spPr/>
    </dgm:pt>
    <dgm:pt modelId="{0F79C251-9042-4541-B706-6D8E2008C56A}" type="pres">
      <dgm:prSet presAssocID="{1920A5BD-7917-4DA6-9B59-293E87A0554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480DF966-4872-4150-9804-DD63A484B2FB}" type="pres">
      <dgm:prSet presAssocID="{1920A5BD-7917-4DA6-9B59-293E87A05544}" presName="spaceRect" presStyleCnt="0"/>
      <dgm:spPr/>
    </dgm:pt>
    <dgm:pt modelId="{6BC6A059-18D7-4514-9724-D1040603EBB3}" type="pres">
      <dgm:prSet presAssocID="{1920A5BD-7917-4DA6-9B59-293E87A0554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D13E916-A392-420A-A89B-EEE58C6F2F5C}" type="presOf" srcId="{41F5ED38-2324-4A44-AB55-88FAE86C0CED}" destId="{F78DF88A-CBAF-4354-9BBA-D5A7B126E481}" srcOrd="0" destOrd="0" presId="urn:microsoft.com/office/officeart/2018/5/layout/IconCircleLabelList"/>
    <dgm:cxn modelId="{A44A1128-F1F6-4EEE-891C-DEB1DE1BD166}" type="presOf" srcId="{E0A6A379-A27C-42DE-BEED-5056EDB7C0CF}" destId="{30B7AAFC-1F4A-4E79-8C2E-CE67A18C2900}" srcOrd="0" destOrd="0" presId="urn:microsoft.com/office/officeart/2018/5/layout/IconCircleLabelList"/>
    <dgm:cxn modelId="{4AC84B63-9C85-4661-B74A-60C63E69BA83}" srcId="{41F5ED38-2324-4A44-AB55-88FAE86C0CED}" destId="{1920A5BD-7917-4DA6-9B59-293E87A05544}" srcOrd="2" destOrd="0" parTransId="{014CEAA2-8978-465A-B605-38338F65006D}" sibTransId="{995E88F8-F829-4654-9125-59CCBE25950C}"/>
    <dgm:cxn modelId="{8677147C-A5E1-4128-8D74-ECD1F9FF7626}" type="presOf" srcId="{7404E31C-0C0A-4338-BEE6-F9D72FCFB937}" destId="{6F8D45A9-DD40-4A85-A774-61C39DB7A31E}" srcOrd="0" destOrd="0" presId="urn:microsoft.com/office/officeart/2018/5/layout/IconCircleLabelList"/>
    <dgm:cxn modelId="{1C89DEA5-DCC5-4378-85B3-ABB272E256ED}" srcId="{41F5ED38-2324-4A44-AB55-88FAE86C0CED}" destId="{7404E31C-0C0A-4338-BEE6-F9D72FCFB937}" srcOrd="1" destOrd="0" parTransId="{5C227890-610F-4A64-876B-1DBCD2F98CF0}" sibTransId="{C43D4CF5-E8E3-4A6F-BE68-F16145D275DE}"/>
    <dgm:cxn modelId="{4E1F0EC9-7CEB-4D2F-9CC5-E1EB78B6EEA9}" srcId="{41F5ED38-2324-4A44-AB55-88FAE86C0CED}" destId="{E0A6A379-A27C-42DE-BEED-5056EDB7C0CF}" srcOrd="0" destOrd="0" parTransId="{3B4A6D19-39F7-4057-B407-04EC55DED114}" sibTransId="{DDAA72B6-A870-4E89-A275-AB746301905F}"/>
    <dgm:cxn modelId="{C8221EDB-F2C2-4B80-890E-224F52CCCB67}" type="presOf" srcId="{1920A5BD-7917-4DA6-9B59-293E87A05544}" destId="{6BC6A059-18D7-4514-9724-D1040603EBB3}" srcOrd="0" destOrd="0" presId="urn:microsoft.com/office/officeart/2018/5/layout/IconCircleLabelList"/>
    <dgm:cxn modelId="{15CC39CE-6714-48B1-A44B-FB5AEDA83159}" type="presParOf" srcId="{F78DF88A-CBAF-4354-9BBA-D5A7B126E481}" destId="{08D521D4-B467-4AD2-A518-80AAEE092AB2}" srcOrd="0" destOrd="0" presId="urn:microsoft.com/office/officeart/2018/5/layout/IconCircleLabelList"/>
    <dgm:cxn modelId="{52628999-2418-41AF-BF9A-5271B90F3B26}" type="presParOf" srcId="{08D521D4-B467-4AD2-A518-80AAEE092AB2}" destId="{EEB3E5B7-1668-4F44-87B0-C2B4245488EE}" srcOrd="0" destOrd="0" presId="urn:microsoft.com/office/officeart/2018/5/layout/IconCircleLabelList"/>
    <dgm:cxn modelId="{610E29AE-B704-4980-9A46-5A9E56D57056}" type="presParOf" srcId="{08D521D4-B467-4AD2-A518-80AAEE092AB2}" destId="{8BC415FE-0211-402D-9B15-E22F76BBDCA7}" srcOrd="1" destOrd="0" presId="urn:microsoft.com/office/officeart/2018/5/layout/IconCircleLabelList"/>
    <dgm:cxn modelId="{23988C3A-6E5B-4A85-9AA4-F77BB56F9E4D}" type="presParOf" srcId="{08D521D4-B467-4AD2-A518-80AAEE092AB2}" destId="{8660CE0D-6A7B-4827-A904-1E5C3A613FF9}" srcOrd="2" destOrd="0" presId="urn:microsoft.com/office/officeart/2018/5/layout/IconCircleLabelList"/>
    <dgm:cxn modelId="{17F50001-D205-478C-819A-08A163E5F867}" type="presParOf" srcId="{08D521D4-B467-4AD2-A518-80AAEE092AB2}" destId="{30B7AAFC-1F4A-4E79-8C2E-CE67A18C2900}" srcOrd="3" destOrd="0" presId="urn:microsoft.com/office/officeart/2018/5/layout/IconCircleLabelList"/>
    <dgm:cxn modelId="{1C621FB9-63C7-40C3-90C9-13EBE294BC47}" type="presParOf" srcId="{F78DF88A-CBAF-4354-9BBA-D5A7B126E481}" destId="{655FCDBC-5277-471B-A1CB-D4EB2A11A623}" srcOrd="1" destOrd="0" presId="urn:microsoft.com/office/officeart/2018/5/layout/IconCircleLabelList"/>
    <dgm:cxn modelId="{DDF80136-789D-460E-A0E2-76747FFDE58E}" type="presParOf" srcId="{F78DF88A-CBAF-4354-9BBA-D5A7B126E481}" destId="{F332976E-8A0A-4432-AFFC-CD4892AD5E98}" srcOrd="2" destOrd="0" presId="urn:microsoft.com/office/officeart/2018/5/layout/IconCircleLabelList"/>
    <dgm:cxn modelId="{316EC378-BB41-4AEC-AC5E-9312B5FDF32C}" type="presParOf" srcId="{F332976E-8A0A-4432-AFFC-CD4892AD5E98}" destId="{E5AF0AA7-E01E-41AB-BD97-5AC5AE6F4EE1}" srcOrd="0" destOrd="0" presId="urn:microsoft.com/office/officeart/2018/5/layout/IconCircleLabelList"/>
    <dgm:cxn modelId="{B5FDFB5B-8E43-4634-9322-E4995C124C8F}" type="presParOf" srcId="{F332976E-8A0A-4432-AFFC-CD4892AD5E98}" destId="{BADFBA7E-82E9-4847-954E-891465AE5FEE}" srcOrd="1" destOrd="0" presId="urn:microsoft.com/office/officeart/2018/5/layout/IconCircleLabelList"/>
    <dgm:cxn modelId="{25EA62AA-B99B-41C9-B5BA-2B1D3BEE01B1}" type="presParOf" srcId="{F332976E-8A0A-4432-AFFC-CD4892AD5E98}" destId="{7CE4D446-53A6-4979-9591-CC8E12844BCE}" srcOrd="2" destOrd="0" presId="urn:microsoft.com/office/officeart/2018/5/layout/IconCircleLabelList"/>
    <dgm:cxn modelId="{DC2F5EB2-2829-49B9-BA32-A93CF37DC26E}" type="presParOf" srcId="{F332976E-8A0A-4432-AFFC-CD4892AD5E98}" destId="{6F8D45A9-DD40-4A85-A774-61C39DB7A31E}" srcOrd="3" destOrd="0" presId="urn:microsoft.com/office/officeart/2018/5/layout/IconCircleLabelList"/>
    <dgm:cxn modelId="{9D9E63B1-326C-4AD3-B8DB-F4A0F58DF133}" type="presParOf" srcId="{F78DF88A-CBAF-4354-9BBA-D5A7B126E481}" destId="{31D5F57F-2B0B-4FA1-9E3F-39559B3EEF2E}" srcOrd="3" destOrd="0" presId="urn:microsoft.com/office/officeart/2018/5/layout/IconCircleLabelList"/>
    <dgm:cxn modelId="{27053109-CB20-44BE-9C5C-40756385FCAF}" type="presParOf" srcId="{F78DF88A-CBAF-4354-9BBA-D5A7B126E481}" destId="{779672B9-89CB-4704-AE7E-2629DFDD207F}" srcOrd="4" destOrd="0" presId="urn:microsoft.com/office/officeart/2018/5/layout/IconCircleLabelList"/>
    <dgm:cxn modelId="{8D5DF2D5-1AAC-4B27-8CE7-554FA8D36A99}" type="presParOf" srcId="{779672B9-89CB-4704-AE7E-2629DFDD207F}" destId="{919EE6A0-5BF2-47CA-9D25-6FB3FE3BEB79}" srcOrd="0" destOrd="0" presId="urn:microsoft.com/office/officeart/2018/5/layout/IconCircleLabelList"/>
    <dgm:cxn modelId="{D762671B-6ACA-40A3-B504-14791CF058EB}" type="presParOf" srcId="{779672B9-89CB-4704-AE7E-2629DFDD207F}" destId="{0F79C251-9042-4541-B706-6D8E2008C56A}" srcOrd="1" destOrd="0" presId="urn:microsoft.com/office/officeart/2018/5/layout/IconCircleLabelList"/>
    <dgm:cxn modelId="{CD60F9C3-8260-42D8-A87E-A2F430E74AB9}" type="presParOf" srcId="{779672B9-89CB-4704-AE7E-2629DFDD207F}" destId="{480DF966-4872-4150-9804-DD63A484B2FB}" srcOrd="2" destOrd="0" presId="urn:microsoft.com/office/officeart/2018/5/layout/IconCircleLabelList"/>
    <dgm:cxn modelId="{9A332D67-55F2-42C3-88C7-6FE0742ED0A1}" type="presParOf" srcId="{779672B9-89CB-4704-AE7E-2629DFDD207F}" destId="{6BC6A059-18D7-4514-9724-D1040603EBB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BACC1B-CDFB-4413-AD72-DABDB75C029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758A06C-D3B8-424C-B2DF-CC3FC9550FB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Kira Sözleşmesi</a:t>
          </a:r>
          <a:endParaRPr lang="en-US"/>
        </a:p>
      </dgm:t>
    </dgm:pt>
    <dgm:pt modelId="{FCC933F6-B097-4958-AAB4-7E151C7E1F5E}" type="parTrans" cxnId="{947B4C36-D551-4240-8136-DBEF20B70217}">
      <dgm:prSet/>
      <dgm:spPr/>
      <dgm:t>
        <a:bodyPr/>
        <a:lstStyle/>
        <a:p>
          <a:endParaRPr lang="en-US"/>
        </a:p>
      </dgm:t>
    </dgm:pt>
    <dgm:pt modelId="{2DAA6F6C-1B16-4BDB-A935-81470101609F}" type="sibTrans" cxnId="{947B4C36-D551-4240-8136-DBEF20B70217}">
      <dgm:prSet/>
      <dgm:spPr/>
      <dgm:t>
        <a:bodyPr/>
        <a:lstStyle/>
        <a:p>
          <a:endParaRPr lang="en-US"/>
        </a:p>
      </dgm:t>
    </dgm:pt>
    <dgm:pt modelId="{FD9D4801-689C-476A-83F7-8211D47B641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Finansal Kiralama Sözleşmesi</a:t>
          </a:r>
          <a:endParaRPr lang="en-US"/>
        </a:p>
      </dgm:t>
    </dgm:pt>
    <dgm:pt modelId="{0A598F86-9615-4F8C-8469-83CAA4FAD8F2}" type="parTrans" cxnId="{2A853DF4-830E-47BF-B0AB-E6208F9A7D6A}">
      <dgm:prSet/>
      <dgm:spPr/>
      <dgm:t>
        <a:bodyPr/>
        <a:lstStyle/>
        <a:p>
          <a:endParaRPr lang="en-US"/>
        </a:p>
      </dgm:t>
    </dgm:pt>
    <dgm:pt modelId="{C1E40642-C53E-4A7D-B2A8-486D10EA7ADA}" type="sibTrans" cxnId="{2A853DF4-830E-47BF-B0AB-E6208F9A7D6A}">
      <dgm:prSet/>
      <dgm:spPr/>
      <dgm:t>
        <a:bodyPr/>
        <a:lstStyle/>
        <a:p>
          <a:endParaRPr lang="en-US"/>
        </a:p>
      </dgm:t>
    </dgm:pt>
    <dgm:pt modelId="{D9D7C9B6-DF0B-4C02-9CF5-34731BCFF1A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Ödünç Sözleşmesi</a:t>
          </a:r>
          <a:endParaRPr lang="en-US"/>
        </a:p>
      </dgm:t>
    </dgm:pt>
    <dgm:pt modelId="{AE58AE1E-7B56-46E8-88F0-9A2AC1477513}" type="parTrans" cxnId="{69898962-7621-49D4-933A-C475C8267482}">
      <dgm:prSet/>
      <dgm:spPr/>
      <dgm:t>
        <a:bodyPr/>
        <a:lstStyle/>
        <a:p>
          <a:endParaRPr lang="en-US"/>
        </a:p>
      </dgm:t>
    </dgm:pt>
    <dgm:pt modelId="{26CCD7ED-E9AC-4636-BBC2-E4FCDA09BE2D}" type="sibTrans" cxnId="{69898962-7621-49D4-933A-C475C8267482}">
      <dgm:prSet/>
      <dgm:spPr/>
      <dgm:t>
        <a:bodyPr/>
        <a:lstStyle/>
        <a:p>
          <a:endParaRPr lang="en-US"/>
        </a:p>
      </dgm:t>
    </dgm:pt>
    <dgm:pt modelId="{77C8526F-1328-4DFB-96CA-844D706C81D2}" type="pres">
      <dgm:prSet presAssocID="{D4BACC1B-CDFB-4413-AD72-DABDB75C0291}" presName="root" presStyleCnt="0">
        <dgm:presLayoutVars>
          <dgm:dir/>
          <dgm:resizeHandles val="exact"/>
        </dgm:presLayoutVars>
      </dgm:prSet>
      <dgm:spPr/>
    </dgm:pt>
    <dgm:pt modelId="{6C239DC2-CC27-449C-B4DE-306DFBE66F84}" type="pres">
      <dgm:prSet presAssocID="{A758A06C-D3B8-424C-B2DF-CC3FC9550FBD}" presName="compNode" presStyleCnt="0"/>
      <dgm:spPr/>
    </dgm:pt>
    <dgm:pt modelId="{F8734158-CA11-4233-A9B1-086706FF462F}" type="pres">
      <dgm:prSet presAssocID="{A758A06C-D3B8-424C-B2DF-CC3FC9550FBD}" presName="iconBgRect" presStyleLbl="bgShp" presStyleIdx="0" presStyleCnt="3"/>
      <dgm:spPr/>
    </dgm:pt>
    <dgm:pt modelId="{0387C2EB-216A-40F1-A15F-50F18B88D8EA}" type="pres">
      <dgm:prSet presAssocID="{A758A06C-D3B8-424C-B2DF-CC3FC9550FB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kalaşma"/>
        </a:ext>
      </dgm:extLst>
    </dgm:pt>
    <dgm:pt modelId="{68EA2F84-EDC5-40C4-A274-5D8E34BF67EA}" type="pres">
      <dgm:prSet presAssocID="{A758A06C-D3B8-424C-B2DF-CC3FC9550FBD}" presName="spaceRect" presStyleCnt="0"/>
      <dgm:spPr/>
    </dgm:pt>
    <dgm:pt modelId="{AAE46D34-8A5E-4E79-864C-113219420774}" type="pres">
      <dgm:prSet presAssocID="{A758A06C-D3B8-424C-B2DF-CC3FC9550FBD}" presName="textRect" presStyleLbl="revTx" presStyleIdx="0" presStyleCnt="3">
        <dgm:presLayoutVars>
          <dgm:chMax val="1"/>
          <dgm:chPref val="1"/>
        </dgm:presLayoutVars>
      </dgm:prSet>
      <dgm:spPr/>
    </dgm:pt>
    <dgm:pt modelId="{C25709EA-139F-46FA-99FC-BCF0643AFD92}" type="pres">
      <dgm:prSet presAssocID="{2DAA6F6C-1B16-4BDB-A935-81470101609F}" presName="sibTrans" presStyleCnt="0"/>
      <dgm:spPr/>
    </dgm:pt>
    <dgm:pt modelId="{F7D6A3E6-3D86-4359-A9C9-6C1F63395159}" type="pres">
      <dgm:prSet presAssocID="{FD9D4801-689C-476A-83F7-8211D47B6417}" presName="compNode" presStyleCnt="0"/>
      <dgm:spPr/>
    </dgm:pt>
    <dgm:pt modelId="{129041BB-A5AE-4ECF-9B5E-AB525D799E23}" type="pres">
      <dgm:prSet presAssocID="{FD9D4801-689C-476A-83F7-8211D47B6417}" presName="iconBgRect" presStyleLbl="bgShp" presStyleIdx="1" presStyleCnt="3"/>
      <dgm:spPr/>
    </dgm:pt>
    <dgm:pt modelId="{D08E8A0F-2DC1-40FE-843C-AEDC6C71E1AB}" type="pres">
      <dgm:prSet presAssocID="{FD9D4801-689C-476A-83F7-8211D47B641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Yapı"/>
        </a:ext>
      </dgm:extLst>
    </dgm:pt>
    <dgm:pt modelId="{0EC03AF3-09BF-4D24-AC8E-C0E0602C99E6}" type="pres">
      <dgm:prSet presAssocID="{FD9D4801-689C-476A-83F7-8211D47B6417}" presName="spaceRect" presStyleCnt="0"/>
      <dgm:spPr/>
    </dgm:pt>
    <dgm:pt modelId="{9AE6E1CC-0C28-4564-A694-7E5367F88455}" type="pres">
      <dgm:prSet presAssocID="{FD9D4801-689C-476A-83F7-8211D47B6417}" presName="textRect" presStyleLbl="revTx" presStyleIdx="1" presStyleCnt="3">
        <dgm:presLayoutVars>
          <dgm:chMax val="1"/>
          <dgm:chPref val="1"/>
        </dgm:presLayoutVars>
      </dgm:prSet>
      <dgm:spPr/>
    </dgm:pt>
    <dgm:pt modelId="{D42D375B-9518-40CD-AC69-62E1676C8A25}" type="pres">
      <dgm:prSet presAssocID="{C1E40642-C53E-4A7D-B2A8-486D10EA7ADA}" presName="sibTrans" presStyleCnt="0"/>
      <dgm:spPr/>
    </dgm:pt>
    <dgm:pt modelId="{DD2A03EF-5C7D-43E2-998B-7BDCA944C631}" type="pres">
      <dgm:prSet presAssocID="{D9D7C9B6-DF0B-4C02-9CF5-34731BCFF1A3}" presName="compNode" presStyleCnt="0"/>
      <dgm:spPr/>
    </dgm:pt>
    <dgm:pt modelId="{379897FD-2282-419E-A417-BF72AD2C2973}" type="pres">
      <dgm:prSet presAssocID="{D9D7C9B6-DF0B-4C02-9CF5-34731BCFF1A3}" presName="iconBgRect" presStyleLbl="bgShp" presStyleIdx="2" presStyleCnt="3"/>
      <dgm:spPr/>
    </dgm:pt>
    <dgm:pt modelId="{DDFDA4B7-2DBB-40BA-8F38-0DECA859DF92}" type="pres">
      <dgm:prSet presAssocID="{D9D7C9B6-DF0B-4C02-9CF5-34731BCFF1A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a"/>
        </a:ext>
      </dgm:extLst>
    </dgm:pt>
    <dgm:pt modelId="{4ACF459B-9E62-4D38-A01D-A686C959CAD8}" type="pres">
      <dgm:prSet presAssocID="{D9D7C9B6-DF0B-4C02-9CF5-34731BCFF1A3}" presName="spaceRect" presStyleCnt="0"/>
      <dgm:spPr/>
    </dgm:pt>
    <dgm:pt modelId="{3B9B9E37-FDA6-41D0-8EC9-72D95B335CCE}" type="pres">
      <dgm:prSet presAssocID="{D9D7C9B6-DF0B-4C02-9CF5-34731BCFF1A3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EBBB220-B16E-4C06-95C5-5D981632EC99}" type="presOf" srcId="{FD9D4801-689C-476A-83F7-8211D47B6417}" destId="{9AE6E1CC-0C28-4564-A694-7E5367F88455}" srcOrd="0" destOrd="0" presId="urn:microsoft.com/office/officeart/2018/5/layout/IconCircleLabelList"/>
    <dgm:cxn modelId="{947B4C36-D551-4240-8136-DBEF20B70217}" srcId="{D4BACC1B-CDFB-4413-AD72-DABDB75C0291}" destId="{A758A06C-D3B8-424C-B2DF-CC3FC9550FBD}" srcOrd="0" destOrd="0" parTransId="{FCC933F6-B097-4958-AAB4-7E151C7E1F5E}" sibTransId="{2DAA6F6C-1B16-4BDB-A935-81470101609F}"/>
    <dgm:cxn modelId="{69898962-7621-49D4-933A-C475C8267482}" srcId="{D4BACC1B-CDFB-4413-AD72-DABDB75C0291}" destId="{D9D7C9B6-DF0B-4C02-9CF5-34731BCFF1A3}" srcOrd="2" destOrd="0" parTransId="{AE58AE1E-7B56-46E8-88F0-9A2AC1477513}" sibTransId="{26CCD7ED-E9AC-4636-BBC2-E4FCDA09BE2D}"/>
    <dgm:cxn modelId="{4A2FAF8D-165E-4AB3-8091-751C0AB04743}" type="presOf" srcId="{D9D7C9B6-DF0B-4C02-9CF5-34731BCFF1A3}" destId="{3B9B9E37-FDA6-41D0-8EC9-72D95B335CCE}" srcOrd="0" destOrd="0" presId="urn:microsoft.com/office/officeart/2018/5/layout/IconCircleLabelList"/>
    <dgm:cxn modelId="{97AD19AD-BAC2-402D-A127-1409FD81E607}" type="presOf" srcId="{D4BACC1B-CDFB-4413-AD72-DABDB75C0291}" destId="{77C8526F-1328-4DFB-96CA-844D706C81D2}" srcOrd="0" destOrd="0" presId="urn:microsoft.com/office/officeart/2018/5/layout/IconCircleLabelList"/>
    <dgm:cxn modelId="{373D69E3-2216-4462-869F-9827FF63BE85}" type="presOf" srcId="{A758A06C-D3B8-424C-B2DF-CC3FC9550FBD}" destId="{AAE46D34-8A5E-4E79-864C-113219420774}" srcOrd="0" destOrd="0" presId="urn:microsoft.com/office/officeart/2018/5/layout/IconCircleLabelList"/>
    <dgm:cxn modelId="{2A853DF4-830E-47BF-B0AB-E6208F9A7D6A}" srcId="{D4BACC1B-CDFB-4413-AD72-DABDB75C0291}" destId="{FD9D4801-689C-476A-83F7-8211D47B6417}" srcOrd="1" destOrd="0" parTransId="{0A598F86-9615-4F8C-8469-83CAA4FAD8F2}" sibTransId="{C1E40642-C53E-4A7D-B2A8-486D10EA7ADA}"/>
    <dgm:cxn modelId="{BF4962BF-027D-4C74-ACCA-114BDCE774A6}" type="presParOf" srcId="{77C8526F-1328-4DFB-96CA-844D706C81D2}" destId="{6C239DC2-CC27-449C-B4DE-306DFBE66F84}" srcOrd="0" destOrd="0" presId="urn:microsoft.com/office/officeart/2018/5/layout/IconCircleLabelList"/>
    <dgm:cxn modelId="{20969BC3-E244-4F2C-A1D9-EDDB21D248AF}" type="presParOf" srcId="{6C239DC2-CC27-449C-B4DE-306DFBE66F84}" destId="{F8734158-CA11-4233-A9B1-086706FF462F}" srcOrd="0" destOrd="0" presId="urn:microsoft.com/office/officeart/2018/5/layout/IconCircleLabelList"/>
    <dgm:cxn modelId="{0FEE13CC-D898-4CD4-8A1D-A86B30EE43CB}" type="presParOf" srcId="{6C239DC2-CC27-449C-B4DE-306DFBE66F84}" destId="{0387C2EB-216A-40F1-A15F-50F18B88D8EA}" srcOrd="1" destOrd="0" presId="urn:microsoft.com/office/officeart/2018/5/layout/IconCircleLabelList"/>
    <dgm:cxn modelId="{FECC3B84-9579-4E0C-9B2F-955A493E8149}" type="presParOf" srcId="{6C239DC2-CC27-449C-B4DE-306DFBE66F84}" destId="{68EA2F84-EDC5-40C4-A274-5D8E34BF67EA}" srcOrd="2" destOrd="0" presId="urn:microsoft.com/office/officeart/2018/5/layout/IconCircleLabelList"/>
    <dgm:cxn modelId="{1F9FDE00-32EE-406B-BB3E-EB5A2385BBA6}" type="presParOf" srcId="{6C239DC2-CC27-449C-B4DE-306DFBE66F84}" destId="{AAE46D34-8A5E-4E79-864C-113219420774}" srcOrd="3" destOrd="0" presId="urn:microsoft.com/office/officeart/2018/5/layout/IconCircleLabelList"/>
    <dgm:cxn modelId="{0E8FCC0A-AADC-4578-840F-8BB0B52044DC}" type="presParOf" srcId="{77C8526F-1328-4DFB-96CA-844D706C81D2}" destId="{C25709EA-139F-46FA-99FC-BCF0643AFD92}" srcOrd="1" destOrd="0" presId="urn:microsoft.com/office/officeart/2018/5/layout/IconCircleLabelList"/>
    <dgm:cxn modelId="{827F47AA-20A3-4ED8-A82D-F70CF723D091}" type="presParOf" srcId="{77C8526F-1328-4DFB-96CA-844D706C81D2}" destId="{F7D6A3E6-3D86-4359-A9C9-6C1F63395159}" srcOrd="2" destOrd="0" presId="urn:microsoft.com/office/officeart/2018/5/layout/IconCircleLabelList"/>
    <dgm:cxn modelId="{D67CDC15-B077-46BA-911F-07FC6E753F16}" type="presParOf" srcId="{F7D6A3E6-3D86-4359-A9C9-6C1F63395159}" destId="{129041BB-A5AE-4ECF-9B5E-AB525D799E23}" srcOrd="0" destOrd="0" presId="urn:microsoft.com/office/officeart/2018/5/layout/IconCircleLabelList"/>
    <dgm:cxn modelId="{0BBB6E9C-7DAF-4255-90E6-43D99D065C0F}" type="presParOf" srcId="{F7D6A3E6-3D86-4359-A9C9-6C1F63395159}" destId="{D08E8A0F-2DC1-40FE-843C-AEDC6C71E1AB}" srcOrd="1" destOrd="0" presId="urn:microsoft.com/office/officeart/2018/5/layout/IconCircleLabelList"/>
    <dgm:cxn modelId="{F84D0A1B-6CDC-4489-8014-3DF775C8D95C}" type="presParOf" srcId="{F7D6A3E6-3D86-4359-A9C9-6C1F63395159}" destId="{0EC03AF3-09BF-4D24-AC8E-C0E0602C99E6}" srcOrd="2" destOrd="0" presId="urn:microsoft.com/office/officeart/2018/5/layout/IconCircleLabelList"/>
    <dgm:cxn modelId="{ACBB103A-C328-429F-B5AB-A14B7B316F1D}" type="presParOf" srcId="{F7D6A3E6-3D86-4359-A9C9-6C1F63395159}" destId="{9AE6E1CC-0C28-4564-A694-7E5367F88455}" srcOrd="3" destOrd="0" presId="urn:microsoft.com/office/officeart/2018/5/layout/IconCircleLabelList"/>
    <dgm:cxn modelId="{EA51C432-F6D1-4F65-ADC9-78AA95411937}" type="presParOf" srcId="{77C8526F-1328-4DFB-96CA-844D706C81D2}" destId="{D42D375B-9518-40CD-AC69-62E1676C8A25}" srcOrd="3" destOrd="0" presId="urn:microsoft.com/office/officeart/2018/5/layout/IconCircleLabelList"/>
    <dgm:cxn modelId="{A3CF8492-041E-4A28-ADCD-B20D20F0FB96}" type="presParOf" srcId="{77C8526F-1328-4DFB-96CA-844D706C81D2}" destId="{DD2A03EF-5C7D-43E2-998B-7BDCA944C631}" srcOrd="4" destOrd="0" presId="urn:microsoft.com/office/officeart/2018/5/layout/IconCircleLabelList"/>
    <dgm:cxn modelId="{0C75C864-AB9F-426D-ADC9-BE01AC2B4DBD}" type="presParOf" srcId="{DD2A03EF-5C7D-43E2-998B-7BDCA944C631}" destId="{379897FD-2282-419E-A417-BF72AD2C2973}" srcOrd="0" destOrd="0" presId="urn:microsoft.com/office/officeart/2018/5/layout/IconCircleLabelList"/>
    <dgm:cxn modelId="{907DA86A-2596-4458-8C62-4EA49DA073AC}" type="presParOf" srcId="{DD2A03EF-5C7D-43E2-998B-7BDCA944C631}" destId="{DDFDA4B7-2DBB-40BA-8F38-0DECA859DF92}" srcOrd="1" destOrd="0" presId="urn:microsoft.com/office/officeart/2018/5/layout/IconCircleLabelList"/>
    <dgm:cxn modelId="{C6697A99-EB46-4033-A75F-3936ED7C4F4D}" type="presParOf" srcId="{DD2A03EF-5C7D-43E2-998B-7BDCA944C631}" destId="{4ACF459B-9E62-4D38-A01D-A686C959CAD8}" srcOrd="2" destOrd="0" presId="urn:microsoft.com/office/officeart/2018/5/layout/IconCircleLabelList"/>
    <dgm:cxn modelId="{297ED665-78AF-47C5-BEE4-E13F92080FC5}" type="presParOf" srcId="{DD2A03EF-5C7D-43E2-998B-7BDCA944C631}" destId="{3B9B9E37-FDA6-41D0-8EC9-72D95B335CC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C7F33B-E7B0-4067-9EEF-C472F13F647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B7BC7EA-72E0-49C8-AF86-3FE20043EE0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Hizmet Sözleşmesi</a:t>
          </a:r>
          <a:endParaRPr lang="en-US"/>
        </a:p>
      </dgm:t>
    </dgm:pt>
    <dgm:pt modelId="{6E7FB50F-CB62-4C7F-933D-585B100BAC8A}" type="parTrans" cxnId="{3ADFC5A9-5164-474D-8F57-C702B5495BCD}">
      <dgm:prSet/>
      <dgm:spPr/>
      <dgm:t>
        <a:bodyPr/>
        <a:lstStyle/>
        <a:p>
          <a:endParaRPr lang="en-US"/>
        </a:p>
      </dgm:t>
    </dgm:pt>
    <dgm:pt modelId="{637A6C13-D7B0-4368-87CF-F7AEACF21E55}" type="sibTrans" cxnId="{3ADFC5A9-5164-474D-8F57-C702B5495BCD}">
      <dgm:prSet/>
      <dgm:spPr/>
      <dgm:t>
        <a:bodyPr/>
        <a:lstStyle/>
        <a:p>
          <a:endParaRPr lang="en-US"/>
        </a:p>
      </dgm:t>
    </dgm:pt>
    <dgm:pt modelId="{C4DCA9F5-B4E3-4F91-88E3-FBD861E8B45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Eser Sözleşmesi</a:t>
          </a:r>
          <a:endParaRPr lang="en-US"/>
        </a:p>
      </dgm:t>
    </dgm:pt>
    <dgm:pt modelId="{0EFD879F-3A3A-4562-B159-813115B091C9}" type="parTrans" cxnId="{A3BB5183-4571-4940-A1D3-D8111C314D5A}">
      <dgm:prSet/>
      <dgm:spPr/>
      <dgm:t>
        <a:bodyPr/>
        <a:lstStyle/>
        <a:p>
          <a:endParaRPr lang="en-US"/>
        </a:p>
      </dgm:t>
    </dgm:pt>
    <dgm:pt modelId="{AA416886-D7CF-41D9-A07B-0FD6ACA3D368}" type="sibTrans" cxnId="{A3BB5183-4571-4940-A1D3-D8111C314D5A}">
      <dgm:prSet/>
      <dgm:spPr/>
      <dgm:t>
        <a:bodyPr/>
        <a:lstStyle/>
        <a:p>
          <a:endParaRPr lang="en-US"/>
        </a:p>
      </dgm:t>
    </dgm:pt>
    <dgm:pt modelId="{8E3702CA-0A00-4920-984C-6D67A8E07941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Vekalet Sözleşmesi</a:t>
          </a:r>
          <a:endParaRPr lang="en-US"/>
        </a:p>
      </dgm:t>
    </dgm:pt>
    <dgm:pt modelId="{D5E28B95-5C67-4E08-8C97-A8779C68AB3A}" type="parTrans" cxnId="{48D274F6-82CB-4AB5-BC90-9C392775620B}">
      <dgm:prSet/>
      <dgm:spPr/>
      <dgm:t>
        <a:bodyPr/>
        <a:lstStyle/>
        <a:p>
          <a:endParaRPr lang="en-US"/>
        </a:p>
      </dgm:t>
    </dgm:pt>
    <dgm:pt modelId="{8CD8571A-3E89-45BA-9322-8050A1DF5E63}" type="sibTrans" cxnId="{48D274F6-82CB-4AB5-BC90-9C392775620B}">
      <dgm:prSet/>
      <dgm:spPr/>
      <dgm:t>
        <a:bodyPr/>
        <a:lstStyle/>
        <a:p>
          <a:endParaRPr lang="en-US"/>
        </a:p>
      </dgm:t>
    </dgm:pt>
    <dgm:pt modelId="{2578D67F-CC77-4D87-99F2-EE3767D3E0E0}" type="pres">
      <dgm:prSet presAssocID="{89C7F33B-E7B0-4067-9EEF-C472F13F647C}" presName="root" presStyleCnt="0">
        <dgm:presLayoutVars>
          <dgm:dir/>
          <dgm:resizeHandles val="exact"/>
        </dgm:presLayoutVars>
      </dgm:prSet>
      <dgm:spPr/>
    </dgm:pt>
    <dgm:pt modelId="{6971AD2F-6F2C-4CA2-ACB7-3F12E2D12639}" type="pres">
      <dgm:prSet presAssocID="{FB7BC7EA-72E0-49C8-AF86-3FE20043EE04}" presName="compNode" presStyleCnt="0"/>
      <dgm:spPr/>
    </dgm:pt>
    <dgm:pt modelId="{2029B223-D975-449E-9278-59C237463952}" type="pres">
      <dgm:prSet presAssocID="{FB7BC7EA-72E0-49C8-AF86-3FE20043EE04}" presName="iconBgRect" presStyleLbl="bgShp" presStyleIdx="0" presStyleCnt="3"/>
      <dgm:spPr/>
    </dgm:pt>
    <dgm:pt modelId="{DF9D0C1B-F2A4-4336-9898-3F22DBC188C2}" type="pres">
      <dgm:prSet presAssocID="{FB7BC7EA-72E0-49C8-AF86-3FE20043EE0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kalaşma"/>
        </a:ext>
      </dgm:extLst>
    </dgm:pt>
    <dgm:pt modelId="{DB00C3C0-321A-4031-94D1-7AF52AECF530}" type="pres">
      <dgm:prSet presAssocID="{FB7BC7EA-72E0-49C8-AF86-3FE20043EE04}" presName="spaceRect" presStyleCnt="0"/>
      <dgm:spPr/>
    </dgm:pt>
    <dgm:pt modelId="{120154E4-531F-4E76-9F8C-186DEBBD179E}" type="pres">
      <dgm:prSet presAssocID="{FB7BC7EA-72E0-49C8-AF86-3FE20043EE04}" presName="textRect" presStyleLbl="revTx" presStyleIdx="0" presStyleCnt="3">
        <dgm:presLayoutVars>
          <dgm:chMax val="1"/>
          <dgm:chPref val="1"/>
        </dgm:presLayoutVars>
      </dgm:prSet>
      <dgm:spPr/>
    </dgm:pt>
    <dgm:pt modelId="{855DDE15-4D85-4631-A4DD-4B16B797905B}" type="pres">
      <dgm:prSet presAssocID="{637A6C13-D7B0-4368-87CF-F7AEACF21E55}" presName="sibTrans" presStyleCnt="0"/>
      <dgm:spPr/>
    </dgm:pt>
    <dgm:pt modelId="{868B0E2A-274D-4F8E-99F9-3C1A6DA51A77}" type="pres">
      <dgm:prSet presAssocID="{C4DCA9F5-B4E3-4F91-88E3-FBD861E8B455}" presName="compNode" presStyleCnt="0"/>
      <dgm:spPr/>
    </dgm:pt>
    <dgm:pt modelId="{97747251-D269-4F86-AAB3-62291FDAB483}" type="pres">
      <dgm:prSet presAssocID="{C4DCA9F5-B4E3-4F91-88E3-FBD861E8B455}" presName="iconBgRect" presStyleLbl="bgShp" presStyleIdx="1" presStyleCnt="3"/>
      <dgm:spPr/>
    </dgm:pt>
    <dgm:pt modelId="{E87E771F-9A25-457B-86CE-99A9C3755C33}" type="pres">
      <dgm:prSet presAssocID="{C4DCA9F5-B4E3-4F91-88E3-FBD861E8B45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DCC24E61-B246-4122-9ABE-5496808C02CD}" type="pres">
      <dgm:prSet presAssocID="{C4DCA9F5-B4E3-4F91-88E3-FBD861E8B455}" presName="spaceRect" presStyleCnt="0"/>
      <dgm:spPr/>
    </dgm:pt>
    <dgm:pt modelId="{89D1AB59-D530-499B-B070-20740689C177}" type="pres">
      <dgm:prSet presAssocID="{C4DCA9F5-B4E3-4F91-88E3-FBD861E8B455}" presName="textRect" presStyleLbl="revTx" presStyleIdx="1" presStyleCnt="3">
        <dgm:presLayoutVars>
          <dgm:chMax val="1"/>
          <dgm:chPref val="1"/>
        </dgm:presLayoutVars>
      </dgm:prSet>
      <dgm:spPr/>
    </dgm:pt>
    <dgm:pt modelId="{A2F4B980-2D4B-4CE5-A01A-264549E6835D}" type="pres">
      <dgm:prSet presAssocID="{AA416886-D7CF-41D9-A07B-0FD6ACA3D368}" presName="sibTrans" presStyleCnt="0"/>
      <dgm:spPr/>
    </dgm:pt>
    <dgm:pt modelId="{722E96E4-249B-437B-A889-9005558DBBC5}" type="pres">
      <dgm:prSet presAssocID="{8E3702CA-0A00-4920-984C-6D67A8E07941}" presName="compNode" presStyleCnt="0"/>
      <dgm:spPr/>
    </dgm:pt>
    <dgm:pt modelId="{29673F07-69E6-4EE9-B949-FFF59570EF2E}" type="pres">
      <dgm:prSet presAssocID="{8E3702CA-0A00-4920-984C-6D67A8E07941}" presName="iconBgRect" presStyleLbl="bgShp" presStyleIdx="2" presStyleCnt="3"/>
      <dgm:spPr/>
    </dgm:pt>
    <dgm:pt modelId="{616E5116-C3BE-491F-AA4D-8B032955BEF4}" type="pres">
      <dgm:prSet presAssocID="{8E3702CA-0A00-4920-984C-6D67A8E0794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lge"/>
        </a:ext>
      </dgm:extLst>
    </dgm:pt>
    <dgm:pt modelId="{BEBF0E60-CB20-4549-B727-B764CEE9CA38}" type="pres">
      <dgm:prSet presAssocID="{8E3702CA-0A00-4920-984C-6D67A8E07941}" presName="spaceRect" presStyleCnt="0"/>
      <dgm:spPr/>
    </dgm:pt>
    <dgm:pt modelId="{4D2D5192-738B-4B36-898C-D3B4328FF590}" type="pres">
      <dgm:prSet presAssocID="{8E3702CA-0A00-4920-984C-6D67A8E0794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51DE006-93F4-4F3F-A8B5-6B8854348DE6}" type="presOf" srcId="{89C7F33B-E7B0-4067-9EEF-C472F13F647C}" destId="{2578D67F-CC77-4D87-99F2-EE3767D3E0E0}" srcOrd="0" destOrd="0" presId="urn:microsoft.com/office/officeart/2018/5/layout/IconCircleLabelList"/>
    <dgm:cxn modelId="{5701FE2A-C742-4D62-BB39-1A801AF6F2E1}" type="presOf" srcId="{8E3702CA-0A00-4920-984C-6D67A8E07941}" destId="{4D2D5192-738B-4B36-898C-D3B4328FF590}" srcOrd="0" destOrd="0" presId="urn:microsoft.com/office/officeart/2018/5/layout/IconCircleLabelList"/>
    <dgm:cxn modelId="{F5CCF346-D85A-4BF4-B5B5-A97649703711}" type="presOf" srcId="{FB7BC7EA-72E0-49C8-AF86-3FE20043EE04}" destId="{120154E4-531F-4E76-9F8C-186DEBBD179E}" srcOrd="0" destOrd="0" presId="urn:microsoft.com/office/officeart/2018/5/layout/IconCircleLabelList"/>
    <dgm:cxn modelId="{A3BB5183-4571-4940-A1D3-D8111C314D5A}" srcId="{89C7F33B-E7B0-4067-9EEF-C472F13F647C}" destId="{C4DCA9F5-B4E3-4F91-88E3-FBD861E8B455}" srcOrd="1" destOrd="0" parTransId="{0EFD879F-3A3A-4562-B159-813115B091C9}" sibTransId="{AA416886-D7CF-41D9-A07B-0FD6ACA3D368}"/>
    <dgm:cxn modelId="{3ADFC5A9-5164-474D-8F57-C702B5495BCD}" srcId="{89C7F33B-E7B0-4067-9EEF-C472F13F647C}" destId="{FB7BC7EA-72E0-49C8-AF86-3FE20043EE04}" srcOrd="0" destOrd="0" parTransId="{6E7FB50F-CB62-4C7F-933D-585B100BAC8A}" sibTransId="{637A6C13-D7B0-4368-87CF-F7AEACF21E55}"/>
    <dgm:cxn modelId="{363B27D2-26B0-4F38-BC00-87964DBFE814}" type="presOf" srcId="{C4DCA9F5-B4E3-4F91-88E3-FBD861E8B455}" destId="{89D1AB59-D530-499B-B070-20740689C177}" srcOrd="0" destOrd="0" presId="urn:microsoft.com/office/officeart/2018/5/layout/IconCircleLabelList"/>
    <dgm:cxn modelId="{48D274F6-82CB-4AB5-BC90-9C392775620B}" srcId="{89C7F33B-E7B0-4067-9EEF-C472F13F647C}" destId="{8E3702CA-0A00-4920-984C-6D67A8E07941}" srcOrd="2" destOrd="0" parTransId="{D5E28B95-5C67-4E08-8C97-A8779C68AB3A}" sibTransId="{8CD8571A-3E89-45BA-9322-8050A1DF5E63}"/>
    <dgm:cxn modelId="{80466339-1CF8-47AD-A024-2A518146EF98}" type="presParOf" srcId="{2578D67F-CC77-4D87-99F2-EE3767D3E0E0}" destId="{6971AD2F-6F2C-4CA2-ACB7-3F12E2D12639}" srcOrd="0" destOrd="0" presId="urn:microsoft.com/office/officeart/2018/5/layout/IconCircleLabelList"/>
    <dgm:cxn modelId="{8DB0F477-F3E0-4C31-A300-FA9026EF02E0}" type="presParOf" srcId="{6971AD2F-6F2C-4CA2-ACB7-3F12E2D12639}" destId="{2029B223-D975-449E-9278-59C237463952}" srcOrd="0" destOrd="0" presId="urn:microsoft.com/office/officeart/2018/5/layout/IconCircleLabelList"/>
    <dgm:cxn modelId="{C6022257-7DF4-4EE0-8310-2B45FEDEAEA8}" type="presParOf" srcId="{6971AD2F-6F2C-4CA2-ACB7-3F12E2D12639}" destId="{DF9D0C1B-F2A4-4336-9898-3F22DBC188C2}" srcOrd="1" destOrd="0" presId="urn:microsoft.com/office/officeart/2018/5/layout/IconCircleLabelList"/>
    <dgm:cxn modelId="{F4E0577B-8924-41AB-973C-050477421173}" type="presParOf" srcId="{6971AD2F-6F2C-4CA2-ACB7-3F12E2D12639}" destId="{DB00C3C0-321A-4031-94D1-7AF52AECF530}" srcOrd="2" destOrd="0" presId="urn:microsoft.com/office/officeart/2018/5/layout/IconCircleLabelList"/>
    <dgm:cxn modelId="{E141E24E-1F9C-48FA-BDF5-923C56D941BF}" type="presParOf" srcId="{6971AD2F-6F2C-4CA2-ACB7-3F12E2D12639}" destId="{120154E4-531F-4E76-9F8C-186DEBBD179E}" srcOrd="3" destOrd="0" presId="urn:microsoft.com/office/officeart/2018/5/layout/IconCircleLabelList"/>
    <dgm:cxn modelId="{AA28EA32-DF35-428E-98BF-3EE6C5B738F5}" type="presParOf" srcId="{2578D67F-CC77-4D87-99F2-EE3767D3E0E0}" destId="{855DDE15-4D85-4631-A4DD-4B16B797905B}" srcOrd="1" destOrd="0" presId="urn:microsoft.com/office/officeart/2018/5/layout/IconCircleLabelList"/>
    <dgm:cxn modelId="{F81FD2AD-7738-4160-9C68-FBB375543413}" type="presParOf" srcId="{2578D67F-CC77-4D87-99F2-EE3767D3E0E0}" destId="{868B0E2A-274D-4F8E-99F9-3C1A6DA51A77}" srcOrd="2" destOrd="0" presId="urn:microsoft.com/office/officeart/2018/5/layout/IconCircleLabelList"/>
    <dgm:cxn modelId="{A42629E7-443C-4042-96B5-F40046C5B371}" type="presParOf" srcId="{868B0E2A-274D-4F8E-99F9-3C1A6DA51A77}" destId="{97747251-D269-4F86-AAB3-62291FDAB483}" srcOrd="0" destOrd="0" presId="urn:microsoft.com/office/officeart/2018/5/layout/IconCircleLabelList"/>
    <dgm:cxn modelId="{96C4B500-7870-4B9D-B57C-F8DC1D86DA09}" type="presParOf" srcId="{868B0E2A-274D-4F8E-99F9-3C1A6DA51A77}" destId="{E87E771F-9A25-457B-86CE-99A9C3755C33}" srcOrd="1" destOrd="0" presId="urn:microsoft.com/office/officeart/2018/5/layout/IconCircleLabelList"/>
    <dgm:cxn modelId="{88C11E50-6798-4743-9374-17BA36108CC5}" type="presParOf" srcId="{868B0E2A-274D-4F8E-99F9-3C1A6DA51A77}" destId="{DCC24E61-B246-4122-9ABE-5496808C02CD}" srcOrd="2" destOrd="0" presId="urn:microsoft.com/office/officeart/2018/5/layout/IconCircleLabelList"/>
    <dgm:cxn modelId="{2CE837A4-1A5A-438B-86E8-D0C701C5BB4C}" type="presParOf" srcId="{868B0E2A-274D-4F8E-99F9-3C1A6DA51A77}" destId="{89D1AB59-D530-499B-B070-20740689C177}" srcOrd="3" destOrd="0" presId="urn:microsoft.com/office/officeart/2018/5/layout/IconCircleLabelList"/>
    <dgm:cxn modelId="{7535C01F-F046-4E84-A038-73F93D68D9C6}" type="presParOf" srcId="{2578D67F-CC77-4D87-99F2-EE3767D3E0E0}" destId="{A2F4B980-2D4B-4CE5-A01A-264549E6835D}" srcOrd="3" destOrd="0" presId="urn:microsoft.com/office/officeart/2018/5/layout/IconCircleLabelList"/>
    <dgm:cxn modelId="{189DDE39-38F3-490E-B415-9098AAA4D016}" type="presParOf" srcId="{2578D67F-CC77-4D87-99F2-EE3767D3E0E0}" destId="{722E96E4-249B-437B-A889-9005558DBBC5}" srcOrd="4" destOrd="0" presId="urn:microsoft.com/office/officeart/2018/5/layout/IconCircleLabelList"/>
    <dgm:cxn modelId="{8ADB89BE-907D-496E-B19B-EE213712BC06}" type="presParOf" srcId="{722E96E4-249B-437B-A889-9005558DBBC5}" destId="{29673F07-69E6-4EE9-B949-FFF59570EF2E}" srcOrd="0" destOrd="0" presId="urn:microsoft.com/office/officeart/2018/5/layout/IconCircleLabelList"/>
    <dgm:cxn modelId="{5E0AF38F-8EBC-4DAE-8DDB-C28FE620B77E}" type="presParOf" srcId="{722E96E4-249B-437B-A889-9005558DBBC5}" destId="{616E5116-C3BE-491F-AA4D-8B032955BEF4}" srcOrd="1" destOrd="0" presId="urn:microsoft.com/office/officeart/2018/5/layout/IconCircleLabelList"/>
    <dgm:cxn modelId="{77CBBA86-D888-488F-A222-5B6671C0C4E8}" type="presParOf" srcId="{722E96E4-249B-437B-A889-9005558DBBC5}" destId="{BEBF0E60-CB20-4549-B727-B764CEE9CA38}" srcOrd="2" destOrd="0" presId="urn:microsoft.com/office/officeart/2018/5/layout/IconCircleLabelList"/>
    <dgm:cxn modelId="{4D33E479-DA82-48A0-840F-010B19F49451}" type="presParOf" srcId="{722E96E4-249B-437B-A889-9005558DBBC5}" destId="{4D2D5192-738B-4B36-898C-D3B4328FF59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299FD6-9C10-440A-8843-0840A3F65D4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EA2515DF-6BBE-45E5-8208-97901F0DF3E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 dirty="0"/>
            <a:t>Genel Saklama Sözleşmesi</a:t>
          </a:r>
          <a:endParaRPr lang="en-US" dirty="0"/>
        </a:p>
      </dgm:t>
    </dgm:pt>
    <dgm:pt modelId="{D9A7FE28-B732-43A0-8570-E2CBEBE8DAC3}" type="parTrans" cxnId="{C2290620-2408-45E9-AAA8-375EADBC7F49}">
      <dgm:prSet/>
      <dgm:spPr/>
      <dgm:t>
        <a:bodyPr/>
        <a:lstStyle/>
        <a:p>
          <a:endParaRPr lang="en-US"/>
        </a:p>
      </dgm:t>
    </dgm:pt>
    <dgm:pt modelId="{D536BA41-465B-448E-97C0-B015498A38C0}" type="sibTrans" cxnId="{C2290620-2408-45E9-AAA8-375EADBC7F49}">
      <dgm:prSet/>
      <dgm:spPr/>
      <dgm:t>
        <a:bodyPr/>
        <a:lstStyle/>
        <a:p>
          <a:endParaRPr lang="en-US"/>
        </a:p>
      </dgm:t>
    </dgm:pt>
    <dgm:pt modelId="{DBDB1681-54BB-4F13-BAA4-8F1CD2A43B4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tr-TR"/>
            <a:t>Misli Şeyleri Saklama Sözleşmesi</a:t>
          </a:r>
          <a:endParaRPr lang="en-US"/>
        </a:p>
      </dgm:t>
    </dgm:pt>
    <dgm:pt modelId="{17C7CAD4-D14E-403D-A006-AE02CA198C35}" type="parTrans" cxnId="{C375DE84-DED2-4B73-A48B-CBFDA49BDAEE}">
      <dgm:prSet/>
      <dgm:spPr/>
      <dgm:t>
        <a:bodyPr/>
        <a:lstStyle/>
        <a:p>
          <a:endParaRPr lang="en-US"/>
        </a:p>
      </dgm:t>
    </dgm:pt>
    <dgm:pt modelId="{4DD8CD47-0048-4BDE-9450-7864A18161CA}" type="sibTrans" cxnId="{C375DE84-DED2-4B73-A48B-CBFDA49BDAEE}">
      <dgm:prSet/>
      <dgm:spPr/>
      <dgm:t>
        <a:bodyPr/>
        <a:lstStyle/>
        <a:p>
          <a:endParaRPr lang="en-US"/>
        </a:p>
      </dgm:t>
    </dgm:pt>
    <dgm:pt modelId="{E6D3F08D-2F20-4896-9397-C740C57DBB41}" type="pres">
      <dgm:prSet presAssocID="{1F299FD6-9C10-440A-8843-0840A3F65D41}" presName="root" presStyleCnt="0">
        <dgm:presLayoutVars>
          <dgm:dir/>
          <dgm:resizeHandles val="exact"/>
        </dgm:presLayoutVars>
      </dgm:prSet>
      <dgm:spPr/>
    </dgm:pt>
    <dgm:pt modelId="{C006BD1B-D109-49D0-A25B-B15DF99EAA91}" type="pres">
      <dgm:prSet presAssocID="{EA2515DF-6BBE-45E5-8208-97901F0DF3E6}" presName="compNode" presStyleCnt="0"/>
      <dgm:spPr/>
    </dgm:pt>
    <dgm:pt modelId="{9095AB0D-77B5-4817-B547-2605BAE44C84}" type="pres">
      <dgm:prSet presAssocID="{EA2515DF-6BBE-45E5-8208-97901F0DF3E6}" presName="iconBgRect" presStyleLbl="bgShp" presStyleIdx="0" presStyleCnt="2"/>
      <dgm:spPr/>
    </dgm:pt>
    <dgm:pt modelId="{CC5A89C5-FDE7-497A-BD75-8F437191D3B4}" type="pres">
      <dgm:prSet presAssocID="{EA2515DF-6BBE-45E5-8208-97901F0DF3E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lge"/>
        </a:ext>
      </dgm:extLst>
    </dgm:pt>
    <dgm:pt modelId="{4DD2179C-C59C-4003-BC9A-44B9E4AE3FCC}" type="pres">
      <dgm:prSet presAssocID="{EA2515DF-6BBE-45E5-8208-97901F0DF3E6}" presName="spaceRect" presStyleCnt="0"/>
      <dgm:spPr/>
    </dgm:pt>
    <dgm:pt modelId="{1636D94B-AFCB-4564-8037-D1CE4B2B0BD2}" type="pres">
      <dgm:prSet presAssocID="{EA2515DF-6BBE-45E5-8208-97901F0DF3E6}" presName="textRect" presStyleLbl="revTx" presStyleIdx="0" presStyleCnt="2">
        <dgm:presLayoutVars>
          <dgm:chMax val="1"/>
          <dgm:chPref val="1"/>
        </dgm:presLayoutVars>
      </dgm:prSet>
      <dgm:spPr/>
    </dgm:pt>
    <dgm:pt modelId="{3337F7DC-4B9F-4815-966C-7AE11DBD98DA}" type="pres">
      <dgm:prSet presAssocID="{D536BA41-465B-448E-97C0-B015498A38C0}" presName="sibTrans" presStyleCnt="0"/>
      <dgm:spPr/>
    </dgm:pt>
    <dgm:pt modelId="{AA7604AE-15D1-4593-A8C4-5D4F5C5E60F5}" type="pres">
      <dgm:prSet presAssocID="{DBDB1681-54BB-4F13-BAA4-8F1CD2A43B49}" presName="compNode" presStyleCnt="0"/>
      <dgm:spPr/>
    </dgm:pt>
    <dgm:pt modelId="{07BC5875-093A-4C58-999C-5F266722FA96}" type="pres">
      <dgm:prSet presAssocID="{DBDB1681-54BB-4F13-BAA4-8F1CD2A43B49}" presName="iconBgRect" presStyleLbl="bgShp" presStyleIdx="1" presStyleCnt="2"/>
      <dgm:spPr/>
    </dgm:pt>
    <dgm:pt modelId="{035BBA0C-E848-4EAE-B024-E315A1110145}" type="pres">
      <dgm:prSet presAssocID="{DBDB1681-54BB-4F13-BAA4-8F1CD2A43B4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26284E7D-D7A7-4BB8-A14A-EBB4C60B4B6C}" type="pres">
      <dgm:prSet presAssocID="{DBDB1681-54BB-4F13-BAA4-8F1CD2A43B49}" presName="spaceRect" presStyleCnt="0"/>
      <dgm:spPr/>
    </dgm:pt>
    <dgm:pt modelId="{87DE92E8-2E44-4579-8633-48F1795BA7F2}" type="pres">
      <dgm:prSet presAssocID="{DBDB1681-54BB-4F13-BAA4-8F1CD2A43B49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2290620-2408-45E9-AAA8-375EADBC7F49}" srcId="{1F299FD6-9C10-440A-8843-0840A3F65D41}" destId="{EA2515DF-6BBE-45E5-8208-97901F0DF3E6}" srcOrd="0" destOrd="0" parTransId="{D9A7FE28-B732-43A0-8570-E2CBEBE8DAC3}" sibTransId="{D536BA41-465B-448E-97C0-B015498A38C0}"/>
    <dgm:cxn modelId="{66F5E733-B582-4774-AE7A-E79743267DE5}" type="presOf" srcId="{EA2515DF-6BBE-45E5-8208-97901F0DF3E6}" destId="{1636D94B-AFCB-4564-8037-D1CE4B2B0BD2}" srcOrd="0" destOrd="0" presId="urn:microsoft.com/office/officeart/2018/5/layout/IconCircleLabelList"/>
    <dgm:cxn modelId="{89D7F071-CA1D-4EBE-A66D-16726D4684EC}" type="presOf" srcId="{1F299FD6-9C10-440A-8843-0840A3F65D41}" destId="{E6D3F08D-2F20-4896-9397-C740C57DBB41}" srcOrd="0" destOrd="0" presId="urn:microsoft.com/office/officeart/2018/5/layout/IconCircleLabelList"/>
    <dgm:cxn modelId="{C375DE84-DED2-4B73-A48B-CBFDA49BDAEE}" srcId="{1F299FD6-9C10-440A-8843-0840A3F65D41}" destId="{DBDB1681-54BB-4F13-BAA4-8F1CD2A43B49}" srcOrd="1" destOrd="0" parTransId="{17C7CAD4-D14E-403D-A006-AE02CA198C35}" sibTransId="{4DD8CD47-0048-4BDE-9450-7864A18161CA}"/>
    <dgm:cxn modelId="{AF82ACE3-B405-4243-97CC-E8E25EC67174}" type="presOf" srcId="{DBDB1681-54BB-4F13-BAA4-8F1CD2A43B49}" destId="{87DE92E8-2E44-4579-8633-48F1795BA7F2}" srcOrd="0" destOrd="0" presId="urn:microsoft.com/office/officeart/2018/5/layout/IconCircleLabelList"/>
    <dgm:cxn modelId="{1B8ED223-7BDA-4271-B757-74D12226D9F2}" type="presParOf" srcId="{E6D3F08D-2F20-4896-9397-C740C57DBB41}" destId="{C006BD1B-D109-49D0-A25B-B15DF99EAA91}" srcOrd="0" destOrd="0" presId="urn:microsoft.com/office/officeart/2018/5/layout/IconCircleLabelList"/>
    <dgm:cxn modelId="{DAC86845-E72D-49F7-B506-7793235ABB02}" type="presParOf" srcId="{C006BD1B-D109-49D0-A25B-B15DF99EAA91}" destId="{9095AB0D-77B5-4817-B547-2605BAE44C84}" srcOrd="0" destOrd="0" presId="urn:microsoft.com/office/officeart/2018/5/layout/IconCircleLabelList"/>
    <dgm:cxn modelId="{E158C090-F265-4177-88EC-EFD6599DE218}" type="presParOf" srcId="{C006BD1B-D109-49D0-A25B-B15DF99EAA91}" destId="{CC5A89C5-FDE7-497A-BD75-8F437191D3B4}" srcOrd="1" destOrd="0" presId="urn:microsoft.com/office/officeart/2018/5/layout/IconCircleLabelList"/>
    <dgm:cxn modelId="{B30DFF92-9FAF-4505-8520-9965236C171F}" type="presParOf" srcId="{C006BD1B-D109-49D0-A25B-B15DF99EAA91}" destId="{4DD2179C-C59C-4003-BC9A-44B9E4AE3FCC}" srcOrd="2" destOrd="0" presId="urn:microsoft.com/office/officeart/2018/5/layout/IconCircleLabelList"/>
    <dgm:cxn modelId="{C80E7781-CADE-4857-A921-9C7BC1C6DB4F}" type="presParOf" srcId="{C006BD1B-D109-49D0-A25B-B15DF99EAA91}" destId="{1636D94B-AFCB-4564-8037-D1CE4B2B0BD2}" srcOrd="3" destOrd="0" presId="urn:microsoft.com/office/officeart/2018/5/layout/IconCircleLabelList"/>
    <dgm:cxn modelId="{423FD1E5-7431-4D1A-BF15-85ADC6B690DB}" type="presParOf" srcId="{E6D3F08D-2F20-4896-9397-C740C57DBB41}" destId="{3337F7DC-4B9F-4815-966C-7AE11DBD98DA}" srcOrd="1" destOrd="0" presId="urn:microsoft.com/office/officeart/2018/5/layout/IconCircleLabelList"/>
    <dgm:cxn modelId="{A011DFFD-7486-4260-BF35-69A24BBD4D26}" type="presParOf" srcId="{E6D3F08D-2F20-4896-9397-C740C57DBB41}" destId="{AA7604AE-15D1-4593-A8C4-5D4F5C5E60F5}" srcOrd="2" destOrd="0" presId="urn:microsoft.com/office/officeart/2018/5/layout/IconCircleLabelList"/>
    <dgm:cxn modelId="{C80CB4D2-9DC1-40C1-B09D-322DE5BD7833}" type="presParOf" srcId="{AA7604AE-15D1-4593-A8C4-5D4F5C5E60F5}" destId="{07BC5875-093A-4C58-999C-5F266722FA96}" srcOrd="0" destOrd="0" presId="urn:microsoft.com/office/officeart/2018/5/layout/IconCircleLabelList"/>
    <dgm:cxn modelId="{3A9B498E-776F-4103-BFB6-5F6171E66ADC}" type="presParOf" srcId="{AA7604AE-15D1-4593-A8C4-5D4F5C5E60F5}" destId="{035BBA0C-E848-4EAE-B024-E315A1110145}" srcOrd="1" destOrd="0" presId="urn:microsoft.com/office/officeart/2018/5/layout/IconCircleLabelList"/>
    <dgm:cxn modelId="{D14AF65D-396E-491E-94DA-F47871EAF956}" type="presParOf" srcId="{AA7604AE-15D1-4593-A8C4-5D4F5C5E60F5}" destId="{26284E7D-D7A7-4BB8-A14A-EBB4C60B4B6C}" srcOrd="2" destOrd="0" presId="urn:microsoft.com/office/officeart/2018/5/layout/IconCircleLabelList"/>
    <dgm:cxn modelId="{FF3B965A-7954-471F-973E-C7C9444A5213}" type="presParOf" srcId="{AA7604AE-15D1-4593-A8C4-5D4F5C5E60F5}" destId="{87DE92E8-2E44-4579-8633-48F1795BA7F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365062-A233-4365-92E0-7727FD1E74DD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BA5ED47-E239-4A1F-8FD2-4713D5DBD374}">
      <dgm:prSet/>
      <dgm:spPr/>
      <dgm:t>
        <a:bodyPr/>
        <a:lstStyle/>
        <a:p>
          <a:r>
            <a:rPr lang="tr-TR" b="1" dirty="0"/>
            <a:t>Ölünceye Kadar Bakma Sözleşmesi</a:t>
          </a:r>
          <a:endParaRPr lang="en-US" b="1" dirty="0"/>
        </a:p>
      </dgm:t>
    </dgm:pt>
    <dgm:pt modelId="{BA7304E0-6F93-401E-B91A-E42C5C966322}" type="parTrans" cxnId="{4FE293EA-1FF6-4EA9-BE69-1595DF9765D9}">
      <dgm:prSet/>
      <dgm:spPr/>
      <dgm:t>
        <a:bodyPr/>
        <a:lstStyle/>
        <a:p>
          <a:endParaRPr lang="en-US"/>
        </a:p>
      </dgm:t>
    </dgm:pt>
    <dgm:pt modelId="{FE083AEA-F69A-4220-AA32-3881DF77F614}" type="sibTrans" cxnId="{4FE293EA-1FF6-4EA9-BE69-1595DF9765D9}">
      <dgm:prSet/>
      <dgm:spPr/>
      <dgm:t>
        <a:bodyPr/>
        <a:lstStyle/>
        <a:p>
          <a:endParaRPr lang="en-US"/>
        </a:p>
      </dgm:t>
    </dgm:pt>
    <dgm:pt modelId="{49E8A3FF-B487-40A9-A4B9-B8E5FBF2342D}">
      <dgm:prSet/>
      <dgm:spPr/>
      <dgm:t>
        <a:bodyPr/>
        <a:lstStyle/>
        <a:p>
          <a:r>
            <a:rPr lang="tr-TR" b="1" dirty="0"/>
            <a:t>Adi Ortaklık Sözleşmesi</a:t>
          </a:r>
        </a:p>
      </dgm:t>
    </dgm:pt>
    <dgm:pt modelId="{E95E71D3-7984-45F0-A951-E7A128300DB4}" type="parTrans" cxnId="{A6261205-F695-47E3-A92D-845CA3417390}">
      <dgm:prSet/>
      <dgm:spPr/>
      <dgm:t>
        <a:bodyPr/>
        <a:lstStyle/>
        <a:p>
          <a:endParaRPr lang="en-US"/>
        </a:p>
      </dgm:t>
    </dgm:pt>
    <dgm:pt modelId="{6D4B8944-201F-4C1C-8599-D2EED254400F}" type="sibTrans" cxnId="{A6261205-F695-47E3-A92D-845CA3417390}">
      <dgm:prSet/>
      <dgm:spPr/>
      <dgm:t>
        <a:bodyPr/>
        <a:lstStyle/>
        <a:p>
          <a:endParaRPr lang="en-US"/>
        </a:p>
      </dgm:t>
    </dgm:pt>
    <dgm:pt modelId="{6E12B968-1F5F-4B64-B591-A058ECE256BF}">
      <dgm:prSet/>
      <dgm:spPr/>
      <dgm:t>
        <a:bodyPr/>
        <a:lstStyle/>
        <a:p>
          <a:r>
            <a:rPr lang="tr-TR" b="1" dirty="0"/>
            <a:t>Sözleşme Niteliğinde Olmayan Bazı İlişkiler </a:t>
          </a:r>
          <a:r>
            <a:rPr lang="tr-TR" dirty="0"/>
            <a:t>(Vekaletsiz </a:t>
          </a:r>
          <a:r>
            <a:rPr lang="tr-TR" dirty="0" err="1"/>
            <a:t>İşgörme</a:t>
          </a:r>
          <a:r>
            <a:rPr lang="tr-TR" dirty="0"/>
            <a:t>-Havale)</a:t>
          </a:r>
        </a:p>
        <a:p>
          <a:r>
            <a:rPr lang="tr-TR" b="1" dirty="0"/>
            <a:t>Kumar ve Bahse İlişkin Hükümler</a:t>
          </a:r>
          <a:endParaRPr lang="en-US" b="1" dirty="0"/>
        </a:p>
      </dgm:t>
    </dgm:pt>
    <dgm:pt modelId="{D74813EC-068A-4D23-B02F-014C0BA4FECA}" type="parTrans" cxnId="{14EFE954-C246-4010-B28F-4DE7428B1BBB}">
      <dgm:prSet/>
      <dgm:spPr/>
      <dgm:t>
        <a:bodyPr/>
        <a:lstStyle/>
        <a:p>
          <a:endParaRPr lang="en-US"/>
        </a:p>
      </dgm:t>
    </dgm:pt>
    <dgm:pt modelId="{68EEC85F-B3D1-408B-8AF8-488AB7DBE401}" type="sibTrans" cxnId="{14EFE954-C246-4010-B28F-4DE7428B1BBB}">
      <dgm:prSet/>
      <dgm:spPr/>
      <dgm:t>
        <a:bodyPr/>
        <a:lstStyle/>
        <a:p>
          <a:endParaRPr lang="en-US"/>
        </a:p>
      </dgm:t>
    </dgm:pt>
    <dgm:pt modelId="{A6363C87-14F5-4FBD-AD1D-555F2C9AB8F1}">
      <dgm:prSet/>
      <dgm:spPr/>
      <dgm:t>
        <a:bodyPr/>
        <a:lstStyle/>
        <a:p>
          <a:r>
            <a:rPr lang="tr-TR" b="1"/>
            <a:t>İsimsiz Sözleşmeler </a:t>
          </a:r>
          <a:r>
            <a:rPr lang="tr-TR"/>
            <a:t>(Franchise, Faktoring,Lisans, Sulh, Satış İçin Bırakma, Tek Satıcılık</a:t>
          </a:r>
          <a:endParaRPr lang="en-US"/>
        </a:p>
      </dgm:t>
    </dgm:pt>
    <dgm:pt modelId="{0217122F-1F55-4797-8700-0F455AA792FE}" type="parTrans" cxnId="{ADA6DA33-D945-4AFF-A309-1A421EB89148}">
      <dgm:prSet/>
      <dgm:spPr/>
      <dgm:t>
        <a:bodyPr/>
        <a:lstStyle/>
        <a:p>
          <a:endParaRPr lang="en-US"/>
        </a:p>
      </dgm:t>
    </dgm:pt>
    <dgm:pt modelId="{EB61D153-1CB5-4E2E-9484-B6260530ED24}" type="sibTrans" cxnId="{ADA6DA33-D945-4AFF-A309-1A421EB89148}">
      <dgm:prSet/>
      <dgm:spPr/>
      <dgm:t>
        <a:bodyPr/>
        <a:lstStyle/>
        <a:p>
          <a:endParaRPr lang="en-US"/>
        </a:p>
      </dgm:t>
    </dgm:pt>
    <dgm:pt modelId="{275512F4-301C-45FE-9D66-5D6FAD23C5A7}" type="pres">
      <dgm:prSet presAssocID="{E0365062-A233-4365-92E0-7727FD1E74DD}" presName="vert0" presStyleCnt="0">
        <dgm:presLayoutVars>
          <dgm:dir/>
          <dgm:animOne val="branch"/>
          <dgm:animLvl val="lvl"/>
        </dgm:presLayoutVars>
      </dgm:prSet>
      <dgm:spPr/>
    </dgm:pt>
    <dgm:pt modelId="{CCA27AC8-9D64-4373-89D8-9739FBFE1F74}" type="pres">
      <dgm:prSet presAssocID="{5BA5ED47-E239-4A1F-8FD2-4713D5DBD374}" presName="thickLine" presStyleLbl="alignNode1" presStyleIdx="0" presStyleCnt="4"/>
      <dgm:spPr/>
    </dgm:pt>
    <dgm:pt modelId="{26764F8F-896E-413A-A827-AFDB3EF910AB}" type="pres">
      <dgm:prSet presAssocID="{5BA5ED47-E239-4A1F-8FD2-4713D5DBD374}" presName="horz1" presStyleCnt="0"/>
      <dgm:spPr/>
    </dgm:pt>
    <dgm:pt modelId="{F64CD594-369A-4CFC-A2E0-D99DBBA91A3A}" type="pres">
      <dgm:prSet presAssocID="{5BA5ED47-E239-4A1F-8FD2-4713D5DBD374}" presName="tx1" presStyleLbl="revTx" presStyleIdx="0" presStyleCnt="4"/>
      <dgm:spPr/>
    </dgm:pt>
    <dgm:pt modelId="{C7B1E031-FFD8-4A6B-91C4-EA1E9136EC4E}" type="pres">
      <dgm:prSet presAssocID="{5BA5ED47-E239-4A1F-8FD2-4713D5DBD374}" presName="vert1" presStyleCnt="0"/>
      <dgm:spPr/>
    </dgm:pt>
    <dgm:pt modelId="{4591B3B1-3095-4429-BAFA-E205A5664E19}" type="pres">
      <dgm:prSet presAssocID="{49E8A3FF-B487-40A9-A4B9-B8E5FBF2342D}" presName="thickLine" presStyleLbl="alignNode1" presStyleIdx="1" presStyleCnt="4"/>
      <dgm:spPr/>
    </dgm:pt>
    <dgm:pt modelId="{CAB145BD-4A37-4AA7-9319-1154E8FAD99A}" type="pres">
      <dgm:prSet presAssocID="{49E8A3FF-B487-40A9-A4B9-B8E5FBF2342D}" presName="horz1" presStyleCnt="0"/>
      <dgm:spPr/>
    </dgm:pt>
    <dgm:pt modelId="{11958ED7-1C46-4CE3-9485-AE5B0D646F9F}" type="pres">
      <dgm:prSet presAssocID="{49E8A3FF-B487-40A9-A4B9-B8E5FBF2342D}" presName="tx1" presStyleLbl="revTx" presStyleIdx="1" presStyleCnt="4"/>
      <dgm:spPr/>
    </dgm:pt>
    <dgm:pt modelId="{079426C8-2DB4-4915-BFF5-9CD44A2C6DB4}" type="pres">
      <dgm:prSet presAssocID="{49E8A3FF-B487-40A9-A4B9-B8E5FBF2342D}" presName="vert1" presStyleCnt="0"/>
      <dgm:spPr/>
    </dgm:pt>
    <dgm:pt modelId="{4B5A87F2-7452-4D86-840E-ABA7A627F0BD}" type="pres">
      <dgm:prSet presAssocID="{6E12B968-1F5F-4B64-B591-A058ECE256BF}" presName="thickLine" presStyleLbl="alignNode1" presStyleIdx="2" presStyleCnt="4"/>
      <dgm:spPr/>
    </dgm:pt>
    <dgm:pt modelId="{A27CAF11-D3D1-4CEB-93A2-1AF71659E9C3}" type="pres">
      <dgm:prSet presAssocID="{6E12B968-1F5F-4B64-B591-A058ECE256BF}" presName="horz1" presStyleCnt="0"/>
      <dgm:spPr/>
    </dgm:pt>
    <dgm:pt modelId="{F6263954-8164-4114-9D34-6D8A25122967}" type="pres">
      <dgm:prSet presAssocID="{6E12B968-1F5F-4B64-B591-A058ECE256BF}" presName="tx1" presStyleLbl="revTx" presStyleIdx="2" presStyleCnt="4"/>
      <dgm:spPr/>
    </dgm:pt>
    <dgm:pt modelId="{25A55A84-198B-4299-9B3E-5B3347CCEA36}" type="pres">
      <dgm:prSet presAssocID="{6E12B968-1F5F-4B64-B591-A058ECE256BF}" presName="vert1" presStyleCnt="0"/>
      <dgm:spPr/>
    </dgm:pt>
    <dgm:pt modelId="{A7CCEF0C-D9AC-46B9-84BD-2A1B9BC69A2E}" type="pres">
      <dgm:prSet presAssocID="{A6363C87-14F5-4FBD-AD1D-555F2C9AB8F1}" presName="thickLine" presStyleLbl="alignNode1" presStyleIdx="3" presStyleCnt="4"/>
      <dgm:spPr/>
    </dgm:pt>
    <dgm:pt modelId="{3AE18C71-E1AC-4B7B-B34E-0F56252E71F7}" type="pres">
      <dgm:prSet presAssocID="{A6363C87-14F5-4FBD-AD1D-555F2C9AB8F1}" presName="horz1" presStyleCnt="0"/>
      <dgm:spPr/>
    </dgm:pt>
    <dgm:pt modelId="{8E288E2E-2A73-4A20-A2AF-5FBCBE13F4CB}" type="pres">
      <dgm:prSet presAssocID="{A6363C87-14F5-4FBD-AD1D-555F2C9AB8F1}" presName="tx1" presStyleLbl="revTx" presStyleIdx="3" presStyleCnt="4"/>
      <dgm:spPr/>
    </dgm:pt>
    <dgm:pt modelId="{4E5F6788-10B4-4E12-8A2B-7760DE88C675}" type="pres">
      <dgm:prSet presAssocID="{A6363C87-14F5-4FBD-AD1D-555F2C9AB8F1}" presName="vert1" presStyleCnt="0"/>
      <dgm:spPr/>
    </dgm:pt>
  </dgm:ptLst>
  <dgm:cxnLst>
    <dgm:cxn modelId="{A6261205-F695-47E3-A92D-845CA3417390}" srcId="{E0365062-A233-4365-92E0-7727FD1E74DD}" destId="{49E8A3FF-B487-40A9-A4B9-B8E5FBF2342D}" srcOrd="1" destOrd="0" parTransId="{E95E71D3-7984-45F0-A951-E7A128300DB4}" sibTransId="{6D4B8944-201F-4C1C-8599-D2EED254400F}"/>
    <dgm:cxn modelId="{33E1380D-43DC-439A-B381-7DE236F5DBA0}" type="presOf" srcId="{A6363C87-14F5-4FBD-AD1D-555F2C9AB8F1}" destId="{8E288E2E-2A73-4A20-A2AF-5FBCBE13F4CB}" srcOrd="0" destOrd="0" presId="urn:microsoft.com/office/officeart/2008/layout/LinedList"/>
    <dgm:cxn modelId="{52237B0F-0E4C-4F3B-8039-CE10C12D86C4}" type="presOf" srcId="{E0365062-A233-4365-92E0-7727FD1E74DD}" destId="{275512F4-301C-45FE-9D66-5D6FAD23C5A7}" srcOrd="0" destOrd="0" presId="urn:microsoft.com/office/officeart/2008/layout/LinedList"/>
    <dgm:cxn modelId="{ADA6DA33-D945-4AFF-A309-1A421EB89148}" srcId="{E0365062-A233-4365-92E0-7727FD1E74DD}" destId="{A6363C87-14F5-4FBD-AD1D-555F2C9AB8F1}" srcOrd="3" destOrd="0" parTransId="{0217122F-1F55-4797-8700-0F455AA792FE}" sibTransId="{EB61D153-1CB5-4E2E-9484-B6260530ED24}"/>
    <dgm:cxn modelId="{F2972740-C1D4-44DF-8218-53FFB44D5AE9}" type="presOf" srcId="{6E12B968-1F5F-4B64-B591-A058ECE256BF}" destId="{F6263954-8164-4114-9D34-6D8A25122967}" srcOrd="0" destOrd="0" presId="urn:microsoft.com/office/officeart/2008/layout/LinedList"/>
    <dgm:cxn modelId="{5002136F-E7BB-4641-8FC9-7F9DA8932421}" type="presOf" srcId="{49E8A3FF-B487-40A9-A4B9-B8E5FBF2342D}" destId="{11958ED7-1C46-4CE3-9485-AE5B0D646F9F}" srcOrd="0" destOrd="0" presId="urn:microsoft.com/office/officeart/2008/layout/LinedList"/>
    <dgm:cxn modelId="{14EFE954-C246-4010-B28F-4DE7428B1BBB}" srcId="{E0365062-A233-4365-92E0-7727FD1E74DD}" destId="{6E12B968-1F5F-4B64-B591-A058ECE256BF}" srcOrd="2" destOrd="0" parTransId="{D74813EC-068A-4D23-B02F-014C0BA4FECA}" sibTransId="{68EEC85F-B3D1-408B-8AF8-488AB7DBE401}"/>
    <dgm:cxn modelId="{3EF1D9DF-E166-4915-BB0B-830942D1C37B}" type="presOf" srcId="{5BA5ED47-E239-4A1F-8FD2-4713D5DBD374}" destId="{F64CD594-369A-4CFC-A2E0-D99DBBA91A3A}" srcOrd="0" destOrd="0" presId="urn:microsoft.com/office/officeart/2008/layout/LinedList"/>
    <dgm:cxn modelId="{4FE293EA-1FF6-4EA9-BE69-1595DF9765D9}" srcId="{E0365062-A233-4365-92E0-7727FD1E74DD}" destId="{5BA5ED47-E239-4A1F-8FD2-4713D5DBD374}" srcOrd="0" destOrd="0" parTransId="{BA7304E0-6F93-401E-B91A-E42C5C966322}" sibTransId="{FE083AEA-F69A-4220-AA32-3881DF77F614}"/>
    <dgm:cxn modelId="{758B9252-F87B-4445-A8F5-BB5B409C8435}" type="presParOf" srcId="{275512F4-301C-45FE-9D66-5D6FAD23C5A7}" destId="{CCA27AC8-9D64-4373-89D8-9739FBFE1F74}" srcOrd="0" destOrd="0" presId="urn:microsoft.com/office/officeart/2008/layout/LinedList"/>
    <dgm:cxn modelId="{170BAB57-55B2-468C-A86D-4218CADCF150}" type="presParOf" srcId="{275512F4-301C-45FE-9D66-5D6FAD23C5A7}" destId="{26764F8F-896E-413A-A827-AFDB3EF910AB}" srcOrd="1" destOrd="0" presId="urn:microsoft.com/office/officeart/2008/layout/LinedList"/>
    <dgm:cxn modelId="{5AD83395-80CD-49FB-B85F-10C8ED957F8C}" type="presParOf" srcId="{26764F8F-896E-413A-A827-AFDB3EF910AB}" destId="{F64CD594-369A-4CFC-A2E0-D99DBBA91A3A}" srcOrd="0" destOrd="0" presId="urn:microsoft.com/office/officeart/2008/layout/LinedList"/>
    <dgm:cxn modelId="{AEC17EA8-A3DF-4041-9856-A0D0F8084CEA}" type="presParOf" srcId="{26764F8F-896E-413A-A827-AFDB3EF910AB}" destId="{C7B1E031-FFD8-4A6B-91C4-EA1E9136EC4E}" srcOrd="1" destOrd="0" presId="urn:microsoft.com/office/officeart/2008/layout/LinedList"/>
    <dgm:cxn modelId="{F3B2420C-B884-435D-80C7-60AE93485591}" type="presParOf" srcId="{275512F4-301C-45FE-9D66-5D6FAD23C5A7}" destId="{4591B3B1-3095-4429-BAFA-E205A5664E19}" srcOrd="2" destOrd="0" presId="urn:microsoft.com/office/officeart/2008/layout/LinedList"/>
    <dgm:cxn modelId="{2F52FFE9-B348-4401-915E-7CAD005ADE58}" type="presParOf" srcId="{275512F4-301C-45FE-9D66-5D6FAD23C5A7}" destId="{CAB145BD-4A37-4AA7-9319-1154E8FAD99A}" srcOrd="3" destOrd="0" presId="urn:microsoft.com/office/officeart/2008/layout/LinedList"/>
    <dgm:cxn modelId="{D45E0220-FE88-4926-9823-5C3B2BA92DAA}" type="presParOf" srcId="{CAB145BD-4A37-4AA7-9319-1154E8FAD99A}" destId="{11958ED7-1C46-4CE3-9485-AE5B0D646F9F}" srcOrd="0" destOrd="0" presId="urn:microsoft.com/office/officeart/2008/layout/LinedList"/>
    <dgm:cxn modelId="{D41069CE-5FDE-46C8-8797-11216AD798EC}" type="presParOf" srcId="{CAB145BD-4A37-4AA7-9319-1154E8FAD99A}" destId="{079426C8-2DB4-4915-BFF5-9CD44A2C6DB4}" srcOrd="1" destOrd="0" presId="urn:microsoft.com/office/officeart/2008/layout/LinedList"/>
    <dgm:cxn modelId="{372613E5-6711-4B71-B2E3-04E5D57D22B6}" type="presParOf" srcId="{275512F4-301C-45FE-9D66-5D6FAD23C5A7}" destId="{4B5A87F2-7452-4D86-840E-ABA7A627F0BD}" srcOrd="4" destOrd="0" presId="urn:microsoft.com/office/officeart/2008/layout/LinedList"/>
    <dgm:cxn modelId="{577021E9-312F-42EC-94C9-1EEA8CE6B1E0}" type="presParOf" srcId="{275512F4-301C-45FE-9D66-5D6FAD23C5A7}" destId="{A27CAF11-D3D1-4CEB-93A2-1AF71659E9C3}" srcOrd="5" destOrd="0" presId="urn:microsoft.com/office/officeart/2008/layout/LinedList"/>
    <dgm:cxn modelId="{BB1545F2-7B4D-41CD-A153-5B23838CF6B2}" type="presParOf" srcId="{A27CAF11-D3D1-4CEB-93A2-1AF71659E9C3}" destId="{F6263954-8164-4114-9D34-6D8A25122967}" srcOrd="0" destOrd="0" presId="urn:microsoft.com/office/officeart/2008/layout/LinedList"/>
    <dgm:cxn modelId="{74E764BA-ACEA-4B54-94AA-1A3D05900FF1}" type="presParOf" srcId="{A27CAF11-D3D1-4CEB-93A2-1AF71659E9C3}" destId="{25A55A84-198B-4299-9B3E-5B3347CCEA36}" srcOrd="1" destOrd="0" presId="urn:microsoft.com/office/officeart/2008/layout/LinedList"/>
    <dgm:cxn modelId="{F65AFA19-ADEE-4052-9DE1-A31559EEFCC9}" type="presParOf" srcId="{275512F4-301C-45FE-9D66-5D6FAD23C5A7}" destId="{A7CCEF0C-D9AC-46B9-84BD-2A1B9BC69A2E}" srcOrd="6" destOrd="0" presId="urn:microsoft.com/office/officeart/2008/layout/LinedList"/>
    <dgm:cxn modelId="{5FFA7859-8155-4B68-A85E-F71E5AD55AC4}" type="presParOf" srcId="{275512F4-301C-45FE-9D66-5D6FAD23C5A7}" destId="{3AE18C71-E1AC-4B7B-B34E-0F56252E71F7}" srcOrd="7" destOrd="0" presId="urn:microsoft.com/office/officeart/2008/layout/LinedList"/>
    <dgm:cxn modelId="{3FA2E63C-1C32-4204-8FB3-A329CE5D4D3A}" type="presParOf" srcId="{3AE18C71-E1AC-4B7B-B34E-0F56252E71F7}" destId="{8E288E2E-2A73-4A20-A2AF-5FBCBE13F4CB}" srcOrd="0" destOrd="0" presId="urn:microsoft.com/office/officeart/2008/layout/LinedList"/>
    <dgm:cxn modelId="{C86F0FE2-001B-414D-B1B2-84BCCF07908F}" type="presParOf" srcId="{3AE18C71-E1AC-4B7B-B34E-0F56252E71F7}" destId="{4E5F6788-10B4-4E12-8A2B-7760DE88C67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3E5B7-1668-4F44-87B0-C2B4245488EE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415FE-0211-402D-9B15-E22F76BBDCA7}">
      <dsp:nvSpPr>
        <dsp:cNvPr id="0" name=""/>
        <dsp:cNvSpPr/>
      </dsp:nvSpPr>
      <dsp:spPr>
        <a:xfrm>
          <a:off x="1135476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B7AAFC-1F4A-4E79-8C2E-CE67A18C2900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500" kern="1200"/>
            <a:t>Satış Sözleşmesi</a:t>
          </a:r>
          <a:endParaRPr lang="en-US" sz="2500" kern="1200"/>
        </a:p>
      </dsp:txBody>
      <dsp:txXfrm>
        <a:off x="93445" y="3018902"/>
        <a:ext cx="3206250" cy="720000"/>
      </dsp:txXfrm>
    </dsp:sp>
    <dsp:sp modelId="{E5AF0AA7-E01E-41AB-BD97-5AC5AE6F4EE1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DFBA7E-82E9-4847-954E-891465AE5FEE}">
      <dsp:nvSpPr>
        <dsp:cNvPr id="0" name=""/>
        <dsp:cNvSpPr/>
      </dsp:nvSpPr>
      <dsp:spPr>
        <a:xfrm>
          <a:off x="4902820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8D45A9-DD40-4A85-A774-61C39DB7A31E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500" kern="1200"/>
            <a:t>Mal Değişim (Trampa) Sözleşmesi</a:t>
          </a:r>
          <a:endParaRPr lang="en-US" sz="2500" kern="1200"/>
        </a:p>
      </dsp:txBody>
      <dsp:txXfrm>
        <a:off x="3860789" y="3018902"/>
        <a:ext cx="3206250" cy="720000"/>
      </dsp:txXfrm>
    </dsp:sp>
    <dsp:sp modelId="{919EE6A0-5BF2-47CA-9D25-6FB3FE3BEB79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79C251-9042-4541-B706-6D8E2008C56A}">
      <dsp:nvSpPr>
        <dsp:cNvPr id="0" name=""/>
        <dsp:cNvSpPr/>
      </dsp:nvSpPr>
      <dsp:spPr>
        <a:xfrm>
          <a:off x="8670164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C6A059-18D7-4514-9724-D1040603EBB3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500" kern="1200"/>
            <a:t>Bağışlama Sözleşmesi</a:t>
          </a:r>
          <a:endParaRPr lang="en-US" sz="2500" kern="1200"/>
        </a:p>
      </dsp:txBody>
      <dsp:txXfrm>
        <a:off x="7628133" y="3018902"/>
        <a:ext cx="3206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734158-CA11-4233-A9B1-086706FF462F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7C2EB-216A-40F1-A15F-50F18B88D8EA}">
      <dsp:nvSpPr>
        <dsp:cNvPr id="0" name=""/>
        <dsp:cNvSpPr/>
      </dsp:nvSpPr>
      <dsp:spPr>
        <a:xfrm>
          <a:off x="1135476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E46D34-8A5E-4E79-864C-113219420774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300" kern="1200"/>
            <a:t>Kira Sözleşmesi</a:t>
          </a:r>
          <a:endParaRPr lang="en-US" sz="2300" kern="1200"/>
        </a:p>
      </dsp:txBody>
      <dsp:txXfrm>
        <a:off x="93445" y="3018902"/>
        <a:ext cx="3206250" cy="720000"/>
      </dsp:txXfrm>
    </dsp:sp>
    <dsp:sp modelId="{129041BB-A5AE-4ECF-9B5E-AB525D799E23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E8A0F-2DC1-40FE-843C-AEDC6C71E1AB}">
      <dsp:nvSpPr>
        <dsp:cNvPr id="0" name=""/>
        <dsp:cNvSpPr/>
      </dsp:nvSpPr>
      <dsp:spPr>
        <a:xfrm>
          <a:off x="4902820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E6E1CC-0C28-4564-A694-7E5367F88455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300" kern="1200"/>
            <a:t>Finansal Kiralama Sözleşmesi</a:t>
          </a:r>
          <a:endParaRPr lang="en-US" sz="2300" kern="1200"/>
        </a:p>
      </dsp:txBody>
      <dsp:txXfrm>
        <a:off x="3860789" y="3018902"/>
        <a:ext cx="3206250" cy="720000"/>
      </dsp:txXfrm>
    </dsp:sp>
    <dsp:sp modelId="{379897FD-2282-419E-A417-BF72AD2C2973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FDA4B7-2DBB-40BA-8F38-0DECA859DF92}">
      <dsp:nvSpPr>
        <dsp:cNvPr id="0" name=""/>
        <dsp:cNvSpPr/>
      </dsp:nvSpPr>
      <dsp:spPr>
        <a:xfrm>
          <a:off x="8670164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B9E37-FDA6-41D0-8EC9-72D95B335CCE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300" kern="1200"/>
            <a:t>Ödünç Sözleşmesi</a:t>
          </a:r>
          <a:endParaRPr lang="en-US" sz="2300" kern="1200"/>
        </a:p>
      </dsp:txBody>
      <dsp:txXfrm>
        <a:off x="7628133" y="3018902"/>
        <a:ext cx="32062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9B223-D975-449E-9278-59C237463952}">
      <dsp:nvSpPr>
        <dsp:cNvPr id="0" name=""/>
        <dsp:cNvSpPr/>
      </dsp:nvSpPr>
      <dsp:spPr>
        <a:xfrm>
          <a:off x="718664" y="453902"/>
          <a:ext cx="1955812" cy="19558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9D0C1B-F2A4-4336-9898-3F22DBC188C2}">
      <dsp:nvSpPr>
        <dsp:cNvPr id="0" name=""/>
        <dsp:cNvSpPr/>
      </dsp:nvSpPr>
      <dsp:spPr>
        <a:xfrm>
          <a:off x="1135476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154E4-531F-4E76-9F8C-186DEBBD179E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600" kern="1200"/>
            <a:t>Hizmet Sözleşmesi</a:t>
          </a:r>
          <a:endParaRPr lang="en-US" sz="2600" kern="1200"/>
        </a:p>
      </dsp:txBody>
      <dsp:txXfrm>
        <a:off x="93445" y="3018902"/>
        <a:ext cx="3206250" cy="720000"/>
      </dsp:txXfrm>
    </dsp:sp>
    <dsp:sp modelId="{97747251-D269-4F86-AAB3-62291FDAB483}">
      <dsp:nvSpPr>
        <dsp:cNvPr id="0" name=""/>
        <dsp:cNvSpPr/>
      </dsp:nvSpPr>
      <dsp:spPr>
        <a:xfrm>
          <a:off x="4486008" y="453902"/>
          <a:ext cx="1955812" cy="1955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7E771F-9A25-457B-86CE-99A9C3755C33}">
      <dsp:nvSpPr>
        <dsp:cNvPr id="0" name=""/>
        <dsp:cNvSpPr/>
      </dsp:nvSpPr>
      <dsp:spPr>
        <a:xfrm>
          <a:off x="4902820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1AB59-D530-499B-B070-20740689C177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600" kern="1200"/>
            <a:t>Eser Sözleşmesi</a:t>
          </a:r>
          <a:endParaRPr lang="en-US" sz="2600" kern="1200"/>
        </a:p>
      </dsp:txBody>
      <dsp:txXfrm>
        <a:off x="3860789" y="3018902"/>
        <a:ext cx="3206250" cy="720000"/>
      </dsp:txXfrm>
    </dsp:sp>
    <dsp:sp modelId="{29673F07-69E6-4EE9-B949-FFF59570EF2E}">
      <dsp:nvSpPr>
        <dsp:cNvPr id="0" name=""/>
        <dsp:cNvSpPr/>
      </dsp:nvSpPr>
      <dsp:spPr>
        <a:xfrm>
          <a:off x="8253352" y="453902"/>
          <a:ext cx="1955812" cy="1955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6E5116-C3BE-491F-AA4D-8B032955BEF4}">
      <dsp:nvSpPr>
        <dsp:cNvPr id="0" name=""/>
        <dsp:cNvSpPr/>
      </dsp:nvSpPr>
      <dsp:spPr>
        <a:xfrm>
          <a:off x="8670164" y="870714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2D5192-738B-4B36-898C-D3B4328FF590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600" kern="1200"/>
            <a:t>Vekalet Sözleşmesi</a:t>
          </a:r>
          <a:endParaRPr lang="en-US" sz="2600" kern="1200"/>
        </a:p>
      </dsp:txBody>
      <dsp:txXfrm>
        <a:off x="7628133" y="3018902"/>
        <a:ext cx="32062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5AB0D-77B5-4817-B547-2605BAE44C84}">
      <dsp:nvSpPr>
        <dsp:cNvPr id="0" name=""/>
        <dsp:cNvSpPr/>
      </dsp:nvSpPr>
      <dsp:spPr>
        <a:xfrm>
          <a:off x="2250914" y="296402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A89C5-FDE7-497A-BD75-8F437191D3B4}">
      <dsp:nvSpPr>
        <dsp:cNvPr id="0" name=""/>
        <dsp:cNvSpPr/>
      </dsp:nvSpPr>
      <dsp:spPr>
        <a:xfrm>
          <a:off x="2718914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6D94B-AFCB-4564-8037-D1CE4B2B0BD2}">
      <dsp:nvSpPr>
        <dsp:cNvPr id="0" name=""/>
        <dsp:cNvSpPr/>
      </dsp:nvSpPr>
      <dsp:spPr>
        <a:xfrm>
          <a:off x="154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300" kern="1200" dirty="0"/>
            <a:t>Genel Saklama Sözleşmesi</a:t>
          </a:r>
          <a:endParaRPr lang="en-US" sz="2300" kern="1200" dirty="0"/>
        </a:p>
      </dsp:txBody>
      <dsp:txXfrm>
        <a:off x="1548914" y="3176402"/>
        <a:ext cx="3600000" cy="720000"/>
      </dsp:txXfrm>
    </dsp:sp>
    <dsp:sp modelId="{07BC5875-093A-4C58-999C-5F266722FA96}">
      <dsp:nvSpPr>
        <dsp:cNvPr id="0" name=""/>
        <dsp:cNvSpPr/>
      </dsp:nvSpPr>
      <dsp:spPr>
        <a:xfrm>
          <a:off x="6480914" y="296402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5BBA0C-E848-4EAE-B024-E315A1110145}">
      <dsp:nvSpPr>
        <dsp:cNvPr id="0" name=""/>
        <dsp:cNvSpPr/>
      </dsp:nvSpPr>
      <dsp:spPr>
        <a:xfrm>
          <a:off x="6948914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DE92E8-2E44-4579-8633-48F1795BA7F2}">
      <dsp:nvSpPr>
        <dsp:cNvPr id="0" name=""/>
        <dsp:cNvSpPr/>
      </dsp:nvSpPr>
      <dsp:spPr>
        <a:xfrm>
          <a:off x="577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2300" kern="1200"/>
            <a:t>Misli Şeyleri Saklama Sözleşmesi</a:t>
          </a:r>
          <a:endParaRPr lang="en-US" sz="2300" kern="1200"/>
        </a:p>
      </dsp:txBody>
      <dsp:txXfrm>
        <a:off x="5778914" y="3176402"/>
        <a:ext cx="36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27AC8-9D64-4373-89D8-9739FBFE1F74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CD594-369A-4CFC-A2E0-D99DBBA91A3A}">
      <dsp:nvSpPr>
        <dsp:cNvPr id="0" name=""/>
        <dsp:cNvSpPr/>
      </dsp:nvSpPr>
      <dsp:spPr>
        <a:xfrm>
          <a:off x="0" y="0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b="1" kern="1200" dirty="0"/>
            <a:t>Ölünceye Kadar Bakma Sözleşmesi</a:t>
          </a:r>
          <a:endParaRPr lang="en-US" sz="2500" b="1" kern="1200" dirty="0"/>
        </a:p>
      </dsp:txBody>
      <dsp:txXfrm>
        <a:off x="0" y="0"/>
        <a:ext cx="10515600" cy="1088136"/>
      </dsp:txXfrm>
    </dsp:sp>
    <dsp:sp modelId="{4591B3B1-3095-4429-BAFA-E205A5664E19}">
      <dsp:nvSpPr>
        <dsp:cNvPr id="0" name=""/>
        <dsp:cNvSpPr/>
      </dsp:nvSpPr>
      <dsp:spPr>
        <a:xfrm>
          <a:off x="0" y="1088136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58ED7-1C46-4CE3-9485-AE5B0D646F9F}">
      <dsp:nvSpPr>
        <dsp:cNvPr id="0" name=""/>
        <dsp:cNvSpPr/>
      </dsp:nvSpPr>
      <dsp:spPr>
        <a:xfrm>
          <a:off x="0" y="1088136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b="1" kern="1200" dirty="0"/>
            <a:t>Adi Ortaklık Sözleşmesi</a:t>
          </a:r>
        </a:p>
      </dsp:txBody>
      <dsp:txXfrm>
        <a:off x="0" y="1088136"/>
        <a:ext cx="10515600" cy="1088136"/>
      </dsp:txXfrm>
    </dsp:sp>
    <dsp:sp modelId="{4B5A87F2-7452-4D86-840E-ABA7A627F0BD}">
      <dsp:nvSpPr>
        <dsp:cNvPr id="0" name=""/>
        <dsp:cNvSpPr/>
      </dsp:nvSpPr>
      <dsp:spPr>
        <a:xfrm>
          <a:off x="0" y="2176272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263954-8164-4114-9D34-6D8A25122967}">
      <dsp:nvSpPr>
        <dsp:cNvPr id="0" name=""/>
        <dsp:cNvSpPr/>
      </dsp:nvSpPr>
      <dsp:spPr>
        <a:xfrm>
          <a:off x="0" y="2176272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b="1" kern="1200" dirty="0"/>
            <a:t>Sözleşme Niteliğinde Olmayan Bazı İlişkiler </a:t>
          </a:r>
          <a:r>
            <a:rPr lang="tr-TR" sz="2500" kern="1200" dirty="0"/>
            <a:t>(Vekaletsiz </a:t>
          </a:r>
          <a:r>
            <a:rPr lang="tr-TR" sz="2500" kern="1200" dirty="0" err="1"/>
            <a:t>İşgörme</a:t>
          </a:r>
          <a:r>
            <a:rPr lang="tr-TR" sz="2500" kern="1200" dirty="0"/>
            <a:t>-Havale)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b="1" kern="1200" dirty="0"/>
            <a:t>Kumar ve Bahse İlişkin Hükümler</a:t>
          </a:r>
          <a:endParaRPr lang="en-US" sz="2500" b="1" kern="1200" dirty="0"/>
        </a:p>
      </dsp:txBody>
      <dsp:txXfrm>
        <a:off x="0" y="2176272"/>
        <a:ext cx="10515600" cy="1088136"/>
      </dsp:txXfrm>
    </dsp:sp>
    <dsp:sp modelId="{A7CCEF0C-D9AC-46B9-84BD-2A1B9BC69A2E}">
      <dsp:nvSpPr>
        <dsp:cNvPr id="0" name=""/>
        <dsp:cNvSpPr/>
      </dsp:nvSpPr>
      <dsp:spPr>
        <a:xfrm>
          <a:off x="0" y="3264408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88E2E-2A73-4A20-A2AF-5FBCBE13F4CB}">
      <dsp:nvSpPr>
        <dsp:cNvPr id="0" name=""/>
        <dsp:cNvSpPr/>
      </dsp:nvSpPr>
      <dsp:spPr>
        <a:xfrm>
          <a:off x="0" y="3264408"/>
          <a:ext cx="10515600" cy="10881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b="1" kern="1200"/>
            <a:t>İsimsiz Sözleşmeler </a:t>
          </a:r>
          <a:r>
            <a:rPr lang="tr-TR" sz="2500" kern="1200"/>
            <a:t>(Franchise, Faktoring,Lisans, Sulh, Satış İçin Bırakma, Tek Satıcılık</a:t>
          </a:r>
          <a:endParaRPr lang="en-US" sz="2500" kern="1200"/>
        </a:p>
      </dsp:txBody>
      <dsp:txXfrm>
        <a:off x="0" y="3264408"/>
        <a:ext cx="10515600" cy="1088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A33610-8A5C-EC08-65B4-7C8FA2C1E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0C45CF8-CA11-8334-3701-D353167589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2EF2E74-FAA6-CF9D-2B5E-A59426879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F13AF2-D0D9-5D5E-5456-0CA66ABCE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CF568B4-8DA0-5054-07CE-46C7E12E1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08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4E6E2C-CD7F-F567-81E9-90D9925FB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A779B42-50B9-0E03-0FC6-45C9A8CF4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34A900-3499-AA0A-012D-7F0837221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65D999-B669-E37E-7302-6740C620F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79C9B6-CF72-7446-B963-0EA3CF73A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84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B392363-0611-0E65-9045-C13A2EE7D8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E616D89-A5EE-8FA5-1B99-7FFB32BDF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804F37-A718-DFE3-8B5D-BF3CFA973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99CE4E-58FC-6750-820E-F547921DC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419A08-23E7-5DEF-07ED-EAD7D7C91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73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7FB526-7E82-9919-D648-5C303D9F6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D8BCC4-1043-613E-E478-DF138C729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2149-3E52-A7B0-75CC-1EDB04BED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AED96-C876-65E3-A1ED-E59621FB9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48D49C-A4A6-375F-D2A2-7B5DE4AB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12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52EB53-367A-A024-1AA8-467B44BC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BEBA72-73D2-740A-12F8-23175870C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87E0A8-2BEB-7A60-3D2B-6EA30104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BCA0EB-3218-7B8D-30F1-0B41A18D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FD6F53-FD34-3BCF-FB00-96D2A8CAB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44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5B86B8-0443-D8F1-81BE-D3456155B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848121-1C75-8208-DB83-2E804A6BD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A202AC3-3123-F760-8584-90E543D4D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FE7C099-7926-4F14-E541-94AF8159E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6CA14BF-3E4A-9DC8-D34B-A791C0C3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BC9D3DA-AA98-5852-D87D-1B25A8240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5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547F00-CC1B-B984-488E-3E7919644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F893638-649C-8143-498F-EFCBE5D1D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A5B5FB8-6E66-FC62-3430-63A98FAE7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64C2AD9-047E-2528-C5FD-3400F3427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4C30F89-5BF8-88DF-EBA3-C9EB09A6F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72BE39C-88F7-9FD9-615A-2EAD43E7E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60495F3-3939-C9E4-18F1-74A219393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718CA69-E2B4-A735-4E31-F91552763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69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BF2BC-68FE-BC13-CE61-F062588D7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F2DA9A3-A879-1FE7-064A-8264AA8B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44C8CF3-95CE-FB2B-1298-7A90092D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3662C27-0FB0-AD79-5F7D-E38045F65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303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CE1B727-1B49-FDA8-0E3E-9E907F001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9A63913-E976-9C3A-876E-98B6D9FE9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773B058-F428-DFAC-042F-77B9E5E73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4001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298D0C-F2F2-403B-2092-BE278B597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F15E30-B459-FC89-6F6A-A9B342217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626EF5A-A25E-67C9-ACE4-B405798E9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DC6CC42-98C0-73E9-79DE-B1406E123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F8AF6F9-AE5A-E3DE-0AAC-E1AA5A5EF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0DED99-3AA3-876E-A0B3-ABA552A7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22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9D148D-15D8-73E1-C7D2-805F3D331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55279D5-5FEB-362C-6D46-43DFF6B44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4A2EC76-11E1-CB20-955F-9C6153EF66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6D8AF22-0A58-E76B-26D2-16F5E26C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EB699EE-5C4B-6C67-538B-8254A46FA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66A69FC-058F-85C0-11BE-989925103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17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2EC2BAC-E2E7-65A5-5AE6-63D53AF7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4491BB-5799-81CC-5FA0-6A16C3710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D077E5-4616-39B7-345D-AB6F58496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9690A4-EBE4-4DCB-A9F8-41A5310E7015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926717-A9D9-4CCA-BDAC-28C1BA473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2D7B08-AF2E-AF62-CF0B-69B30C1BF3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E75095-6DDA-4841-9EC2-2672917126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29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7" name="Freeform: Shape 46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9" name="Freeform: Shape 48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E6BAAB2-3E6C-2ED3-1524-A0C58A9F2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dirty="0"/>
              <a:t>BORÇLAR HUKUKU ÖZEL HÜKÜMLER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CE5B6E1-8C67-375A-7148-DCB66F025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tr-TR" sz="2800"/>
              <a:t>DR. BÜŞRA ŞAHİN AYDIN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247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CFA2F76-F213-2062-4BB4-BF7A8EFE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735" y="348865"/>
            <a:ext cx="10766323" cy="877729"/>
          </a:xfrm>
        </p:spPr>
        <p:txBody>
          <a:bodyPr anchor="ctr">
            <a:normAutofit/>
          </a:bodyPr>
          <a:lstStyle/>
          <a:p>
            <a:pPr algn="ctr"/>
            <a:r>
              <a:rPr lang="tr-TR" sz="4000" dirty="0">
                <a:solidFill>
                  <a:srgbClr val="FFFFFF"/>
                </a:solidFill>
              </a:rPr>
              <a:t>MÜLKİYETİ DEVİR AMACI TAŞIYAN SÖZLEŞMELER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8971AD29-EE90-8596-171C-6E14F66A5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45789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0967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DE2FE21-4D4E-347B-6F75-03EDAE446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tr-TR" sz="4000" dirty="0">
                <a:solidFill>
                  <a:srgbClr val="FFFFFF"/>
                </a:solidFill>
              </a:rPr>
              <a:t>KULLANDIRMA AMACI TAŞIYAN SÖZLEŞMELER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6BC317F7-CCB6-5DA4-E169-9BADC3F631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75648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573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F305BBB-E11A-AE62-915E-D6E06D774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tr-TR" sz="4000">
                <a:solidFill>
                  <a:srgbClr val="FFFFFF"/>
                </a:solidFill>
              </a:rPr>
              <a:t>İŞGÖRME AMACI TAŞIYAN SÖZLEŞMELER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8CB99874-C325-6F53-3716-7FF75FC364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79796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6544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219B787-7A50-91A8-A1D1-4D66F5F01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tr-TR" sz="4000" dirty="0">
                <a:solidFill>
                  <a:srgbClr val="FFFFFF"/>
                </a:solidFill>
              </a:rPr>
              <a:t>SAKLAMA BORCU DOĞURAN SÖZLEŞMELER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8CB59E74-D985-B89F-672E-CD5F9D6450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32720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2526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F28BB79-C380-AEB7-D3C8-48A441C2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tr-TR" sz="4000" dirty="0">
                <a:solidFill>
                  <a:schemeClr val="bg1"/>
                </a:solidFill>
              </a:rPr>
              <a:t>TEMİNAT AMACI TAŞIYAN SÖZLEŞMELER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D6E985-F15B-16EC-534B-1F21D80D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332108"/>
            <a:ext cx="9880893" cy="38448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KEFALET SÖZLEŞMESİ</a:t>
            </a:r>
          </a:p>
          <a:p>
            <a:pPr marL="0" indent="0">
              <a:buNone/>
            </a:pPr>
            <a:endParaRPr lang="tr-TR" sz="2400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9F14A43-6880-D67C-C81A-ECC3F0AD6526}"/>
              </a:ext>
            </a:extLst>
          </p:cNvPr>
          <p:cNvSpPr/>
          <p:nvPr/>
        </p:nvSpPr>
        <p:spPr>
          <a:xfrm>
            <a:off x="1819313" y="2630821"/>
            <a:ext cx="1955812" cy="1955812"/>
          </a:xfrm>
          <a:prstGeom prst="ellipse">
            <a:avLst/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tr-TR" dirty="0"/>
          </a:p>
        </p:txBody>
      </p:sp>
      <p:sp>
        <p:nvSpPr>
          <p:cNvPr id="6" name="Dikdörtgen 5" descr="Tokalaşma">
            <a:extLst>
              <a:ext uri="{FF2B5EF4-FFF2-40B4-BE49-F238E27FC236}">
                <a16:creationId xmlns:a16="http://schemas.microsoft.com/office/drawing/2014/main" id="{B9E2FA5A-27EC-4033-1991-1810092C67BC}"/>
              </a:ext>
            </a:extLst>
          </p:cNvPr>
          <p:cNvSpPr/>
          <p:nvPr/>
        </p:nvSpPr>
        <p:spPr>
          <a:xfrm>
            <a:off x="2236125" y="3047633"/>
            <a:ext cx="1122187" cy="1122187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186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C08E0F9-51D0-F2C4-CC34-D24BF4D7A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tr-TR" sz="5200" b="1" dirty="0"/>
              <a:t>DİĞER SÖZLEŞME VE İLİŞKİLER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E43399B2-3392-5EE4-1D2D-7EF24DCFD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817144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9677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Teması</vt:lpstr>
      <vt:lpstr>BORÇLAR HUKUKU ÖZEL HÜKÜMLER</vt:lpstr>
      <vt:lpstr>MÜLKİYETİ DEVİR AMACI TAŞIYAN SÖZLEŞMELER</vt:lpstr>
      <vt:lpstr>KULLANDIRMA AMACI TAŞIYAN SÖZLEŞMELER</vt:lpstr>
      <vt:lpstr>İŞGÖRME AMACI TAŞIYAN SÖZLEŞMELER</vt:lpstr>
      <vt:lpstr>SAKLAMA BORCU DOĞURAN SÖZLEŞMELER</vt:lpstr>
      <vt:lpstr>TEMİNAT AMACI TAŞIYAN SÖZLEŞMELER</vt:lpstr>
      <vt:lpstr>DİĞER SÖZLEŞME VE İLİŞKİLER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Büşra Şahin</dc:creator>
  <cp:lastModifiedBy>Büşra Şahin</cp:lastModifiedBy>
  <cp:revision>11</cp:revision>
  <dcterms:created xsi:type="dcterms:W3CDTF">2024-09-12T17:52:57Z</dcterms:created>
  <dcterms:modified xsi:type="dcterms:W3CDTF">2025-12-09T13:16:21Z</dcterms:modified>
</cp:coreProperties>
</file>